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42" d="100"/>
          <a:sy n="142" d="100"/>
        </p:scale>
        <p:origin x="109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twitter.com/abhi3700" TargetMode="External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hyperlink" Target="https://github.com/abhi3700/eosio_cevenparks_contracts/tree/main/cevenparksio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t.me/abhi3700" TargetMode="Externa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://abhi3700.medium.com/" TargetMode="External"/><Relationship Id="rId24" Type="http://schemas.openxmlformats.org/officeDocument/2006/relationships/image" Target="../media/image11.svg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hyperlink" Target="https://github.com/abhi3700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drife.io/" TargetMode="External"/><Relationship Id="rId9" Type="http://schemas.microsoft.com/office/2007/relationships/hdphoto" Target="../media/hdphoto1.wdp"/><Relationship Id="rId14" Type="http://schemas.openxmlformats.org/officeDocument/2006/relationships/hyperlink" Target="https://www.linkedin.com/in/abhi3700/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479332"/>
            <a:ext cx="6666468" cy="2020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STFX (Perpetual), Substrate Runtime &amp; SC ink lang, Rustlings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>
                <a:solidFill>
                  <a:schemeClr val="tx1">
                    <a:lumMod val="75000"/>
                    <a:lumOff val="25000"/>
                  </a:schemeClr>
                </a:solidFill>
              </a:rPr>
              <a:t>) using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61902" y="1045932"/>
            <a:ext cx="4768222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Developer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various Web3 startups, projects mostly related to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various projects. Despite facing challenges such as changes in funding or management style,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76908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296403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731090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215680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82125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Upskilling with Rust based Blockchains – Substrate, Solana, Near,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System Design.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6058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482279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C++, Python, JavaScript, TypeScript,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94435" y="1963857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2605</TotalTime>
  <Words>1541</Words>
  <Application>Microsoft Macintosh PowerPoint</Application>
  <PresentationFormat>A4 Paper (210x297 mm)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490</cp:revision>
  <dcterms:created xsi:type="dcterms:W3CDTF">2022-10-06T16:05:05Z</dcterms:created>
  <dcterms:modified xsi:type="dcterms:W3CDTF">2023-06-27T14:25:44Z</dcterms:modified>
</cp:coreProperties>
</file>