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9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>
        <p:scale>
          <a:sx n="137" d="100"/>
          <a:sy n="137" d="100"/>
        </p:scale>
        <p:origin x="1688" y="-228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4/13/22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4/13/22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telos.net/validator-nodes/setting-up-telos-validator-nod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bhi3700/My_Learning_EOS" TargetMode="External"/><Relationship Id="rId3" Type="http://schemas.openxmlformats.org/officeDocument/2006/relationships/hyperlink" Target="https://www.drife.io/" TargetMode="External"/><Relationship Id="rId7" Type="http://schemas.openxmlformats.org/officeDocument/2006/relationships/hyperlink" Target="https://www.fiverr.com/abhijitroy294/teach-eos-blockchain-online" TargetMode="External"/><Relationship Id="rId12" Type="http://schemas.openxmlformats.org/officeDocument/2006/relationships/hyperlink" Target="https://steem.com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demy.com/user/blockhub/" TargetMode="External"/><Relationship Id="rId11" Type="http://schemas.openxmlformats.org/officeDocument/2006/relationships/hyperlink" Target="https://steemit.com/@abhi3700" TargetMode="External"/><Relationship Id="rId5" Type="http://schemas.openxmlformats.org/officeDocument/2006/relationships/hyperlink" Target="https://t.me/semiconductor_learning" TargetMode="External"/><Relationship Id="rId10" Type="http://schemas.openxmlformats.org/officeDocument/2006/relationships/hyperlink" Target="https://steemit.com/@utopian-io" TargetMode="External"/><Relationship Id="rId4" Type="http://schemas.openxmlformats.org/officeDocument/2006/relationships/hyperlink" Target="https://tresconglobal.com/conferences/blockchain/" TargetMode="External"/><Relationship Id="rId9" Type="http://schemas.openxmlformats.org/officeDocument/2006/relationships/hyperlink" Target="https://abhi3700.mediu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74528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86488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913381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374035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830204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4003588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Chandigarh, India</a:t>
            </a:r>
            <a:endParaRPr lang="en-US" dirty="0"/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 years of experience as CTO, Lead/Senior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in utility category. I hold multi-chain experience with leading Blockchain protocols like EOSIO, EVM, Solana.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806530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95666"/>
            <a:ext cx="1414816" cy="190800"/>
          </a:xfrm>
        </p:spPr>
        <p:txBody>
          <a:bodyPr/>
          <a:lstStyle/>
          <a:p>
            <a:r>
              <a:rPr lang="en-US" dirty="0"/>
              <a:t>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80361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63652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52619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/>
              <a:t>28 </a:t>
            </a:r>
            <a:r>
              <a:rPr lang="en-US" dirty="0"/>
              <a:t>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6+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/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/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7011249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6A40DC52-F058-4C07-BB90-A35980C528E9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98062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84875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71688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58500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01267" y="257374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71688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69611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MIRO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75492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4058229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4006687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744504" y="3266492"/>
            <a:ext cx="299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C, C++, Solidity, Rust, Python,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Vyper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Typescript, Java, Bash, Batch, Markdown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64659" y="4337373"/>
            <a:ext cx="4247657" cy="168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at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2021-2022: Senior Blockchain Engineer at Master Ventures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7034942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904739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98699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519547" y="6898699"/>
            <a:ext cx="560294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90488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59562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83638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201721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59040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59196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73144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C83F98F-41E1-584C-9C46-596247E36001}"/>
              </a:ext>
            </a:extLst>
          </p:cNvPr>
          <p:cNvSpPr/>
          <p:nvPr/>
        </p:nvSpPr>
        <p:spPr>
          <a:xfrm>
            <a:off x="6208044" y="7400122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542981" y="928545"/>
            <a:ext cx="1188719" cy="33855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Blockchain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9F6ECCC-FA81-44A3-BCAF-AF527CE8B81E}"/>
              </a:ext>
            </a:extLst>
          </p:cNvPr>
          <p:cNvSpPr txBox="1"/>
          <p:nvPr/>
        </p:nvSpPr>
        <p:spPr>
          <a:xfrm>
            <a:off x="299720" y="1363333"/>
            <a:ext cx="6258560" cy="664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different types of NFT smart contract with generative &amp; manual art on IPFS,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Arweave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Crowdfunding 2.0 via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AMM with Diamond standard. Also, build the architecture in sports-based Metaverse using player, stadium NFT cards with play-to-earn gamification model in Miro board.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Senior Blockchain Developer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crowdsale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program codebase over Solana Blockchain. Also, worked in launching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parachain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via CLI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Polkadot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relaychain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as Lead Blockchain Developer &amp; Architect for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startup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also familiar with projects like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Curve, Saddle, Swerve.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token &amp; presale, vesting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functionality for the tokens transferred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protocols during swap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upgradeable contracts based on Escrow, Staking with reward issue,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token’s average price, Token vault.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Unit testing of smart contracts using Hardhat, Truffle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Typescript. Also, familiarity with Slither to find contract vulnerabilities and monitor the gas consumption for each contract methods.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Full Stack development of a product App –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in Crypto users.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suite of smart contracts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and wrote the technical whitepaper. Thi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 also featured a ‘free Rides’ trade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a project “Providing a digital identity for parks to enable humans to interact with and take care of them”.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Worked on smart contracts for ICO along with a report on estimated running cost of resources like on-chain RAM, CPU, NET for both Testnet &amp; Mainnet.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architecture &amp; wrote smart contracts – ICO, Stake, Token for a project on “Automatic payment disbursal to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Patient/Doctor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Rehabilitation Programme(s)”.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Smart Contracts – Escrow, Game along with the architecture for a Betting Game – ‘GPK.Battles’ on WAX (EOSIO)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Tipping Bot with smart contracts integrated within using which any person can deposit/withdraw/send/receive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multiple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crypto token worldwide with just Telegram user ID.</a:t>
            </a: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375920" y="4016881"/>
            <a:ext cx="1340002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4726465"/>
            <a:ext cx="6126480" cy="345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</a:t>
            </a:r>
            <a:r>
              <a:rPr lang="en-IN" sz="11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#libya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  <a:endParaRPr lang="en-IN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89B5A-E2C6-644B-8B22-47D1827EF64B}"/>
              </a:ext>
            </a:extLst>
          </p:cNvPr>
          <p:cNvSpPr txBox="1"/>
          <p:nvPr/>
        </p:nvSpPr>
        <p:spPr>
          <a:xfrm>
            <a:off x="375920" y="274960"/>
            <a:ext cx="6258560" cy="260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Developed a KYC Bot with Blockchain and Cloud integration for personal data like name, address selfie (stored in bytes) and validation of hashed sensitive data.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Found an issue related to excessive on-chain RAM usage in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Atomichub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NFT protocol. Thereafter created an NFT protocol – OYA with smart contracts.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Working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money using different cryptocurrencies in multiple liquidity pools.</a:t>
            </a:r>
            <a:endParaRPr lang="en-IN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Contributed in creating a guide – “</a:t>
            </a:r>
            <a:r>
              <a:rPr lang="en-IN" sz="11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/Hive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3102827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27446" y="3102826"/>
            <a:ext cx="3390104" cy="273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3450579"/>
            <a:ext cx="5989320" cy="6993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Bagged the 2</a:t>
            </a:r>
            <a:r>
              <a:rPr lang="en-IN" sz="1100" baseline="300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(WBS) held at Dubai in October,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u="sng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Maintain one of the highest starred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Github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repositories in EOSIO Ecosystem.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u="sng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u="sng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07BE-E38A-F947-ABB2-FBC38A738A07}"/>
              </a:ext>
            </a:extLst>
          </p:cNvPr>
          <p:cNvSpPr txBox="1"/>
          <p:nvPr/>
        </p:nvSpPr>
        <p:spPr>
          <a:xfrm>
            <a:off x="434340" y="794533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Built a Key Generator Bot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Bot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Created a general purpose Quiz bot 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491D-B669-134F-BEB6-E23F42DEE745}"/>
              </a:ext>
            </a:extLst>
          </p:cNvPr>
          <p:cNvSpPr txBox="1"/>
          <p:nvPr/>
        </p:nvSpPr>
        <p:spPr>
          <a:xfrm>
            <a:off x="527446" y="270058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662</TotalTime>
  <Words>1372</Words>
  <Application>Microsoft Macintosh PowerPoint</Application>
  <PresentationFormat>Letter Paper (8.5x11 in)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431</cp:revision>
  <dcterms:created xsi:type="dcterms:W3CDTF">2021-06-18T07:37:37Z</dcterms:created>
  <dcterms:modified xsi:type="dcterms:W3CDTF">2022-04-13T13:21:00Z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