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48" d="100"/>
          <a:sy n="148" d="100"/>
        </p:scale>
        <p:origin x="1448" y="4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Lead/Senior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experience with leading Blockchain protocols like EOSIO, EVM, Solana.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6+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Solidity, Rust,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6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at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Senior Blockchain Engineer at Master Ventures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400122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363333"/>
            <a:ext cx="6258560" cy="777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Crowdfunding 2.0 via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AMM with Diamond standard. Also, build the architecture in sports-based Metaverse using player, stadium NFT cards with play-to-earn gamification model in Miro board.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Senior Blockchain Developer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crowdsale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program codebase over Solana Blockchain. Also, worked in launching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parachain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via CLI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Polkadot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relaychain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upgradeable contracts based on Escrow, Staking with reward issue,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token’s average price, Token vault.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Typescript. Also, familiarity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users.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1703990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2413574"/>
            <a:ext cx="6126480" cy="345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6818813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6294338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9B5A-E2C6-644B-8B22-47D1827EF64B}"/>
              </a:ext>
            </a:extLst>
          </p:cNvPr>
          <p:cNvSpPr txBox="1"/>
          <p:nvPr/>
        </p:nvSpPr>
        <p:spPr>
          <a:xfrm>
            <a:off x="375920" y="274960"/>
            <a:ext cx="6258560" cy="12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658</TotalTime>
  <Words>1354</Words>
  <Application>Microsoft Macintosh PowerPoint</Application>
  <PresentationFormat>Letter Paper (8.5x11 in)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430</cp:revision>
  <dcterms:created xsi:type="dcterms:W3CDTF">2021-06-18T07:37:37Z</dcterms:created>
  <dcterms:modified xsi:type="dcterms:W3CDTF">2022-03-22T10:31:08Z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