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0" autoAdjust="0"/>
    <p:restoredTop sz="94660"/>
  </p:normalViewPr>
  <p:slideViewPr>
    <p:cSldViewPr snapToGrid="0">
      <p:cViewPr varScale="1">
        <p:scale>
          <a:sx n="65" d="100"/>
          <a:sy n="65" d="100"/>
        </p:scale>
        <p:origin x="2717" y="53"/>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14-Aug-21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 Abhijit Ro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R</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14-Aug-21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1870893" y="5624448"/>
            <a:ext cx="4560387"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156203" y="5172751"/>
            <a:ext cx="3464315"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1870894" y="5438768"/>
            <a:ext cx="474962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57860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52142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4" y="1880505"/>
            <a:ext cx="2920580" cy="1138091"/>
          </a:xfrm>
        </p:spPr>
        <p:txBody>
          <a:bodyPr numCol="1"/>
          <a:lstStyle/>
          <a:p>
            <a:r>
              <a:rPr lang="en-US" dirty="0"/>
              <a:t>I am an avid, ambitious, and hardworking individual. I am a tech entrepreneur who always thinks about how to solve real-life problems using high-end technology. I am committed to making society free from problems by making every possible business with inherent features – Transparency, Incentivization &amp; Decision-making rights. </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83264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37859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298723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54958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08877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68584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20188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79895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15620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297550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06300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a:xfrm>
            <a:off x="3610049" y="8471476"/>
            <a:ext cx="709391" cy="263473"/>
          </a:xfrm>
        </p:spPr>
        <p:txBody>
          <a:bodyPr/>
          <a:lstStyle/>
          <a:p>
            <a:r>
              <a:rPr lang="en-US" dirty="0"/>
              <a:t>Data Science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Solidity,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26539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55878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494550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488610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50859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78612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72894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34971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
        <p:nvSpPr>
          <p:cNvPr id="181" name="Right Bracket 180">
            <a:extLst>
              <a:ext uri="{FF2B5EF4-FFF2-40B4-BE49-F238E27FC236}">
                <a16:creationId xmlns:a16="http://schemas.microsoft.com/office/drawing/2014/main" id="{F3BAFA71-9AAF-4048-90BE-02BE8D47BC33}"/>
              </a:ext>
            </a:extLst>
          </p:cNvPr>
          <p:cNvSpPr/>
          <p:nvPr/>
        </p:nvSpPr>
        <p:spPr>
          <a:xfrm rot="16200000">
            <a:off x="6507778" y="5062762"/>
            <a:ext cx="68889" cy="156594"/>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483504D4-6E31-4522-96D9-C976CA336D50}"/>
              </a:ext>
            </a:extLst>
          </p:cNvPr>
          <p:cNvCxnSpPr>
            <a:cxnSpLocks/>
          </p:cNvCxnSpPr>
          <p:nvPr/>
        </p:nvCxnSpPr>
        <p:spPr>
          <a:xfrm>
            <a:off x="65369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83" name="Graphic 182">
            <a:extLst>
              <a:ext uri="{FF2B5EF4-FFF2-40B4-BE49-F238E27FC236}">
                <a16:creationId xmlns:a16="http://schemas.microsoft.com/office/drawing/2014/main" id="{D08EF85F-DADC-4D64-B50F-32A12304EEEF}"/>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6479769" y="4723360"/>
            <a:ext cx="118800" cy="118800"/>
          </a:xfrm>
          <a:prstGeom prst="rect">
            <a:avLst/>
          </a:prstGeom>
        </p:spPr>
      </p:pic>
      <p:sp>
        <p:nvSpPr>
          <p:cNvPr id="184" name="TextBox 183">
            <a:extLst>
              <a:ext uri="{FF2B5EF4-FFF2-40B4-BE49-F238E27FC236}">
                <a16:creationId xmlns:a16="http://schemas.microsoft.com/office/drawing/2014/main" id="{FFDF177B-9AFA-44E5-99AB-81849B9871CC}"/>
              </a:ext>
            </a:extLst>
          </p:cNvPr>
          <p:cNvSpPr txBox="1"/>
          <p:nvPr/>
        </p:nvSpPr>
        <p:spPr>
          <a:xfrm>
            <a:off x="5925579" y="4472319"/>
            <a:ext cx="982151" cy="276999"/>
          </a:xfrm>
          <a:prstGeom prst="rect">
            <a:avLst/>
          </a:prstGeom>
          <a:noFill/>
        </p:spPr>
        <p:txBody>
          <a:bodyPr wrap="square" rtlCol="0">
            <a:spAutoFit/>
          </a:bodyPr>
          <a:lstStyle/>
          <a:p>
            <a:pPr algn="ctr"/>
            <a:r>
              <a:rPr lang="en-US" sz="600" dirty="0">
                <a:solidFill>
                  <a:schemeClr val="bg1">
                    <a:lumMod val="65000"/>
                  </a:schemeClr>
                </a:solidFill>
              </a:rPr>
              <a:t>Lead Blockchain Dev </a:t>
            </a:r>
          </a:p>
          <a:p>
            <a:pPr algn="ctr"/>
            <a:r>
              <a:rPr lang="en-US" sz="600" dirty="0">
                <a:solidFill>
                  <a:schemeClr val="bg1">
                    <a:lumMod val="65000"/>
                  </a:schemeClr>
                </a:solidFill>
              </a:rPr>
              <a:t>@ BOOT Finance</a:t>
            </a:r>
          </a:p>
        </p:txBody>
      </p:sp>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7392152"/>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Participated &amp; ranked 2</a:t>
            </a:r>
            <a:r>
              <a:rPr lang="en-IN" sz="1100" baseline="300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nd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a Hackathon – “SNI Hack 21” for a project on “Providing a digital identity for parks to enable humans to interact with and take care of them”, where I created the smart contract.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p:txBody>
      </p:sp>
      <p:pic>
        <p:nvPicPr>
          <p:cNvPr id="6" name="Picture 2" descr="Experience Expert icon PNG and SVG Vector Free Download">
            <a:extLst>
              <a:ext uri="{FF2B5EF4-FFF2-40B4-BE49-F238E27FC236}">
                <a16:creationId xmlns:a16="http://schemas.microsoft.com/office/drawing/2014/main" id="{150BDAE5-A317-4A79-AA12-78F017E5A161}"/>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20608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542981" y="4613661"/>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0" y="5092891"/>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748104"/>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246492"/>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246491"/>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698416"/>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525085" y="261934"/>
            <a:ext cx="687897"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MyResu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20056241-EAE4-4EAF-8B0E-8651A3DCDE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373</TotalTime>
  <Words>1765</Words>
  <Application>Microsoft Office PowerPoint</Application>
  <PresentationFormat>Letter Paper (8.5x11 in)</PresentationFormat>
  <Paragraphs>109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MyResume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Abhijit Roy</dc:title>
  <dc:creator>abhijit roy</dc:creator>
  <cp:lastModifiedBy>abhijit roy</cp:lastModifiedBy>
  <cp:revision>194</cp:revision>
  <dcterms:created xsi:type="dcterms:W3CDTF">2021-06-18T07:37:37Z</dcterms:created>
  <dcterms:modified xsi:type="dcterms:W3CDTF">2021-08-13T21:20:19Z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