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9"/>
  </p:handoutMasterIdLst>
  <p:sldIdLst>
    <p:sldId id="256" r:id="rId5"/>
    <p:sldId id="257" r:id="rId6"/>
    <p:sldId id="258" r:id="rId7"/>
    <p:sldId id="260" r:id="rId8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jit roy" initials="ar" lastIdx="1" clrIdx="0">
    <p:extLst>
      <p:ext uri="{19B8F6BF-5375-455C-9EA6-DF929625EA0E}">
        <p15:presenceInfo xmlns:p15="http://schemas.microsoft.com/office/powerpoint/2012/main" userId="3cc88bf99e11e7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AB0B"/>
    <a:srgbClr val="C462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3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717" y="53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89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5B8B09-96B4-42B6-BBA5-CD52F33A21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A1D75-31CA-40EC-B32C-88BC017FB6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6DA7F-2AB4-430D-8B2A-97731DDF23A1}" type="datetimeFigureOut">
              <a:rPr lang="en-US" smtClean="0"/>
              <a:pPr/>
              <a:t>02-Oct-21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77EBB-0582-4473-AD83-4F4CB19727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34692-2682-4BB1-95AB-1EDD3CCDE4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2AD1E-28AA-43B8-A3D8-C3F540DD2C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99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 - Abhijit Ro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34F95E-743F-4147-A98F-612A33549353}"/>
              </a:ext>
            </a:extLst>
          </p:cNvPr>
          <p:cNvSpPr/>
          <p:nvPr userDrawn="1"/>
        </p:nvSpPr>
        <p:spPr>
          <a:xfrm>
            <a:off x="1681200" y="3742525"/>
            <a:ext cx="5176800" cy="2629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5F3F3A-D617-478B-B4A2-C0F71EEAA703}"/>
              </a:ext>
            </a:extLst>
          </p:cNvPr>
          <p:cNvSpPr/>
          <p:nvPr userDrawn="1"/>
        </p:nvSpPr>
        <p:spPr>
          <a:xfrm>
            <a:off x="1681200" y="1475904"/>
            <a:ext cx="5176800" cy="226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8A83A02-12A8-4C69-A2FA-F25F498B67BB}"/>
              </a:ext>
            </a:extLst>
          </p:cNvPr>
          <p:cNvSpPr/>
          <p:nvPr userDrawn="1"/>
        </p:nvSpPr>
        <p:spPr>
          <a:xfrm>
            <a:off x="1681200" y="6370409"/>
            <a:ext cx="5176800" cy="27735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DD42C35-82F9-4853-AB66-D1BF0AE26D35}"/>
              </a:ext>
            </a:extLst>
          </p:cNvPr>
          <p:cNvSpPr/>
          <p:nvPr userDrawn="1"/>
        </p:nvSpPr>
        <p:spPr>
          <a:xfrm>
            <a:off x="0" y="1475905"/>
            <a:ext cx="1681200" cy="226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5B0561-816F-426F-878B-2F2086184F9A}"/>
              </a:ext>
            </a:extLst>
          </p:cNvPr>
          <p:cNvSpPr/>
          <p:nvPr userDrawn="1"/>
        </p:nvSpPr>
        <p:spPr>
          <a:xfrm>
            <a:off x="0" y="3742525"/>
            <a:ext cx="1681200" cy="2628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730FB0-2145-43C2-BBD1-3A76631F074B}"/>
              </a:ext>
            </a:extLst>
          </p:cNvPr>
          <p:cNvSpPr/>
          <p:nvPr userDrawn="1"/>
        </p:nvSpPr>
        <p:spPr>
          <a:xfrm>
            <a:off x="0" y="6370409"/>
            <a:ext cx="1681200" cy="1817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853919-AF17-4412-9D86-099D826A9AFF}"/>
              </a:ext>
            </a:extLst>
          </p:cNvPr>
          <p:cNvSpPr/>
          <p:nvPr userDrawn="1"/>
        </p:nvSpPr>
        <p:spPr>
          <a:xfrm>
            <a:off x="1681200" y="0"/>
            <a:ext cx="5176800" cy="147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CD27A-B7F3-4461-997E-F5B5DD857C1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09127" y="187690"/>
            <a:ext cx="3986213" cy="597381"/>
          </a:xfrm>
        </p:spPr>
        <p:txBody>
          <a:bodyPr anchor="b">
            <a:normAutofit/>
          </a:bodyPr>
          <a:lstStyle>
            <a:lvl1pPr algn="l">
              <a:defRPr sz="3000" spc="-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C15E1F-BDB1-4518-BEB3-21BE6385A68F}"/>
              </a:ext>
            </a:extLst>
          </p:cNvPr>
          <p:cNvSpPr/>
          <p:nvPr userDrawn="1"/>
        </p:nvSpPr>
        <p:spPr>
          <a:xfrm>
            <a:off x="0" y="-1"/>
            <a:ext cx="1681200" cy="147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D99E98-76BB-4ED5-B28D-5A0E4E893E6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18600" y="238609"/>
            <a:ext cx="1044000" cy="1044000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your photo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4A0A0-C190-444E-9CFC-CDE6C8211F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28444" y="755312"/>
            <a:ext cx="1482566" cy="498592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Web Designer,</a:t>
            </a:r>
          </a:p>
          <a:p>
            <a:r>
              <a:rPr lang="en-US" dirty="0"/>
              <a:t>Developer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026E129-56E2-4548-908C-B4BB28C42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89544" y="755879"/>
            <a:ext cx="1416050" cy="497955"/>
          </a:xfrm>
        </p:spPr>
        <p:txBody>
          <a:bodyPr>
            <a:noAutofit/>
          </a:bodyPr>
          <a:lstStyle>
            <a:lvl1pPr marL="0" indent="0" algn="l" defTabSz="51435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Kansas City,</a:t>
            </a:r>
          </a:p>
          <a:p>
            <a:pPr lvl="0"/>
            <a:r>
              <a:rPr lang="en-US" dirty="0"/>
              <a:t>USA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A9CCCCE-93E2-4268-A008-9F325EC18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85835" y="1632298"/>
            <a:ext cx="1337835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ABOUT ME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ABDE617-9574-4A14-811F-5400A99235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9127" y="1916087"/>
            <a:ext cx="2084387" cy="82708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sed pulvinar </a:t>
            </a:r>
            <a:r>
              <a:rPr lang="en-US" dirty="0" err="1"/>
              <a:t>ultricies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D008292-7770-4DAF-819C-B39ABABBEE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05132" y="2781369"/>
            <a:ext cx="71849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200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501B265C-5EB2-472B-91B5-BD4157F578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21281" y="2774314"/>
            <a:ext cx="58615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77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18CB412F-2342-43EA-9244-391F503682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0400" y="2772355"/>
            <a:ext cx="102694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100%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878165D7-579C-442D-AF8F-C27C40BAC0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181097" y="3913647"/>
            <a:ext cx="2041508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CAREER TIMELINE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F5CD190C-8CC4-49AF-BA8D-F8B879E9CF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5425" y="1632298"/>
            <a:ext cx="1472155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EDUCATION</a:t>
            </a:r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id="{E9219B4B-AEF7-4506-9ACF-CFAF003F313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132" y="3122286"/>
            <a:ext cx="716149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Websites</a:t>
            </a:r>
            <a:br>
              <a:rPr lang="en-US" dirty="0"/>
            </a:br>
            <a:r>
              <a:rPr lang="en-US" dirty="0"/>
              <a:t>Created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8974CE11-E247-44F8-8AC4-B2AC2C113B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36281" y="3127875"/>
            <a:ext cx="586153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Apps</a:t>
            </a:r>
            <a:br>
              <a:rPr lang="en-US" dirty="0"/>
            </a:br>
            <a:r>
              <a:rPr lang="en-US" dirty="0"/>
              <a:t>Created</a:t>
            </a:r>
          </a:p>
        </p:txBody>
      </p:sp>
      <p:sp>
        <p:nvSpPr>
          <p:cNvPr id="37" name="Text Placeholder 25">
            <a:extLst>
              <a:ext uri="{FF2B5EF4-FFF2-40B4-BE49-F238E27FC236}">
                <a16:creationId xmlns:a16="http://schemas.microsoft.com/office/drawing/2014/main" id="{D29EC1A9-D87F-4AAC-B42B-5640A13105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35090" y="3129664"/>
            <a:ext cx="992253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Clients</a:t>
            </a:r>
            <a:br>
              <a:rPr lang="en-US" dirty="0"/>
            </a:br>
            <a:r>
              <a:rPr lang="en-US" dirty="0"/>
              <a:t>Satisfaction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D0441C06-AEE9-4E5A-84BB-CD1241AEE5E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74546" y="1954645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2007</a:t>
            </a:r>
          </a:p>
        </p:txBody>
      </p:sp>
      <p:sp>
        <p:nvSpPr>
          <p:cNvPr id="39" name="Text Placeholder 27">
            <a:extLst>
              <a:ext uri="{FF2B5EF4-FFF2-40B4-BE49-F238E27FC236}">
                <a16:creationId xmlns:a16="http://schemas.microsoft.com/office/drawing/2014/main" id="{3612D99C-52B4-4AFB-A4BF-B016920536B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4546" y="2357647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4D431E77-818F-46FB-87EE-6EFD306D1A2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74546" y="2760649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41" name="Text Placeholder 27">
            <a:extLst>
              <a:ext uri="{FF2B5EF4-FFF2-40B4-BE49-F238E27FC236}">
                <a16:creationId xmlns:a16="http://schemas.microsoft.com/office/drawing/2014/main" id="{39C50F4E-A724-4674-AFB4-0F78A45F865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4546" y="3163651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50" name="Text Placeholder 23">
            <a:extLst>
              <a:ext uri="{FF2B5EF4-FFF2-40B4-BE49-F238E27FC236}">
                <a16:creationId xmlns:a16="http://schemas.microsoft.com/office/drawing/2014/main" id="{1B42AB60-0F84-4AF4-B1B1-6B9F76491C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09890" y="1942941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SCHOOL OF FINE ART</a:t>
            </a:r>
          </a:p>
        </p:txBody>
      </p:sp>
      <p:sp>
        <p:nvSpPr>
          <p:cNvPr id="51" name="Text Placeholder 23">
            <a:extLst>
              <a:ext uri="{FF2B5EF4-FFF2-40B4-BE49-F238E27FC236}">
                <a16:creationId xmlns:a16="http://schemas.microsoft.com/office/drawing/2014/main" id="{A5695B7F-A80F-48FE-B9F5-15AC2768F3D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809890" y="2339932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BELLOWS COLLEGE</a:t>
            </a:r>
          </a:p>
        </p:txBody>
      </p:sp>
      <p:sp>
        <p:nvSpPr>
          <p:cNvPr id="52" name="Text Placeholder 23">
            <a:extLst>
              <a:ext uri="{FF2B5EF4-FFF2-40B4-BE49-F238E27FC236}">
                <a16:creationId xmlns:a16="http://schemas.microsoft.com/office/drawing/2014/main" id="{CC109F11-3D14-4CE2-BACB-D0EDE761FB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09890" y="2736923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SCHOOL OF FINE ART</a:t>
            </a:r>
          </a:p>
        </p:txBody>
      </p:sp>
      <p:sp>
        <p:nvSpPr>
          <p:cNvPr id="53" name="Text Placeholder 23">
            <a:extLst>
              <a:ext uri="{FF2B5EF4-FFF2-40B4-BE49-F238E27FC236}">
                <a16:creationId xmlns:a16="http://schemas.microsoft.com/office/drawing/2014/main" id="{0DDB7B77-77C1-456C-A2D1-9361065655A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809890" y="3133913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BELLOWS COLLEGE</a:t>
            </a:r>
          </a:p>
        </p:txBody>
      </p:sp>
      <p:sp>
        <p:nvSpPr>
          <p:cNvPr id="54" name="Text Placeholder 25">
            <a:extLst>
              <a:ext uri="{FF2B5EF4-FFF2-40B4-BE49-F238E27FC236}">
                <a16:creationId xmlns:a16="http://schemas.microsoft.com/office/drawing/2014/main" id="{2EB589B3-44F7-4DE3-8DC0-6D53E25DDB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09890" y="2138771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5" name="Text Placeholder 25">
            <a:extLst>
              <a:ext uri="{FF2B5EF4-FFF2-40B4-BE49-F238E27FC236}">
                <a16:creationId xmlns:a16="http://schemas.microsoft.com/office/drawing/2014/main" id="{A4DC1AD5-3DD4-4A42-9761-E824F9709EB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809890" y="2537525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6" name="Text Placeholder 25">
            <a:extLst>
              <a:ext uri="{FF2B5EF4-FFF2-40B4-BE49-F238E27FC236}">
                <a16:creationId xmlns:a16="http://schemas.microsoft.com/office/drawing/2014/main" id="{F65630D5-67D7-4424-9BB9-489E014B078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809890" y="2936279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7" name="Text Placeholder 25">
            <a:extLst>
              <a:ext uri="{FF2B5EF4-FFF2-40B4-BE49-F238E27FC236}">
                <a16:creationId xmlns:a16="http://schemas.microsoft.com/office/drawing/2014/main" id="{43B3249D-F314-4009-831E-966B51FBE38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09890" y="3335032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63" name="Text Placeholder 23">
            <a:extLst>
              <a:ext uri="{FF2B5EF4-FFF2-40B4-BE49-F238E27FC236}">
                <a16:creationId xmlns:a16="http://schemas.microsoft.com/office/drawing/2014/main" id="{8CFC1D89-9F83-4658-BB38-02FE203C4B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6218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64" name="Text Placeholder 23">
            <a:extLst>
              <a:ext uri="{FF2B5EF4-FFF2-40B4-BE49-F238E27FC236}">
                <a16:creationId xmlns:a16="http://schemas.microsoft.com/office/drawing/2014/main" id="{A1BF6BCD-A186-4C12-9C6F-AE11ADEFC7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43193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2011</a:t>
            </a:r>
          </a:p>
        </p:txBody>
      </p:sp>
      <p:sp>
        <p:nvSpPr>
          <p:cNvPr id="65" name="Text Placeholder 23">
            <a:extLst>
              <a:ext uri="{FF2B5EF4-FFF2-40B4-BE49-F238E27FC236}">
                <a16:creationId xmlns:a16="http://schemas.microsoft.com/office/drawing/2014/main" id="{005F86D8-5AE9-4428-91A0-363D2DDB6C0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90167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2012</a:t>
            </a:r>
          </a:p>
        </p:txBody>
      </p:sp>
      <p:sp>
        <p:nvSpPr>
          <p:cNvPr id="66" name="Text Placeholder 23">
            <a:extLst>
              <a:ext uri="{FF2B5EF4-FFF2-40B4-BE49-F238E27FC236}">
                <a16:creationId xmlns:a16="http://schemas.microsoft.com/office/drawing/2014/main" id="{B7983041-DC78-4200-B013-06A5D72028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37142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67" name="Text Placeholder 23">
            <a:extLst>
              <a:ext uri="{FF2B5EF4-FFF2-40B4-BE49-F238E27FC236}">
                <a16:creationId xmlns:a16="http://schemas.microsoft.com/office/drawing/2014/main" id="{B044D427-E5B6-46D5-97CB-C60736118A2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84116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2014</a:t>
            </a:r>
          </a:p>
        </p:txBody>
      </p:sp>
      <p:sp>
        <p:nvSpPr>
          <p:cNvPr id="68" name="Text Placeholder 23">
            <a:extLst>
              <a:ext uri="{FF2B5EF4-FFF2-40B4-BE49-F238E27FC236}">
                <a16:creationId xmlns:a16="http://schemas.microsoft.com/office/drawing/2014/main" id="{6C9F0D7C-743D-4AB6-A130-310230F16AC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31091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69" name="Text Placeholder 23">
            <a:extLst>
              <a:ext uri="{FF2B5EF4-FFF2-40B4-BE49-F238E27FC236}">
                <a16:creationId xmlns:a16="http://schemas.microsoft.com/office/drawing/2014/main" id="{6904D482-B04D-40E5-8B18-A86C79139CD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8065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2016</a:t>
            </a:r>
          </a:p>
        </p:txBody>
      </p:sp>
      <p:sp>
        <p:nvSpPr>
          <p:cNvPr id="70" name="Text Placeholder 23">
            <a:extLst>
              <a:ext uri="{FF2B5EF4-FFF2-40B4-BE49-F238E27FC236}">
                <a16:creationId xmlns:a16="http://schemas.microsoft.com/office/drawing/2014/main" id="{7DD3AAE4-69DB-499F-9BE6-3722CB1FAAB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25040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2017</a:t>
            </a:r>
          </a:p>
        </p:txBody>
      </p:sp>
      <p:sp>
        <p:nvSpPr>
          <p:cNvPr id="71" name="Text Placeholder 23">
            <a:extLst>
              <a:ext uri="{FF2B5EF4-FFF2-40B4-BE49-F238E27FC236}">
                <a16:creationId xmlns:a16="http://schemas.microsoft.com/office/drawing/2014/main" id="{86F56851-D102-46F6-B887-3E9A083FF31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72014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72" name="Text Placeholder 23">
            <a:extLst>
              <a:ext uri="{FF2B5EF4-FFF2-40B4-BE49-F238E27FC236}">
                <a16:creationId xmlns:a16="http://schemas.microsoft.com/office/drawing/2014/main" id="{004683E0-AB52-4C24-868A-6C99BD8DCF1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89890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2019</a:t>
            </a:r>
          </a:p>
        </p:txBody>
      </p:sp>
      <p:sp>
        <p:nvSpPr>
          <p:cNvPr id="73" name="Text Placeholder 25">
            <a:extLst>
              <a:ext uri="{FF2B5EF4-FFF2-40B4-BE49-F238E27FC236}">
                <a16:creationId xmlns:a16="http://schemas.microsoft.com/office/drawing/2014/main" id="{E3D72CED-27BF-48EA-9B68-C5DC94BA962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328266" y="4690102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Senior Developer</a:t>
            </a:r>
          </a:p>
        </p:txBody>
      </p:sp>
      <p:sp>
        <p:nvSpPr>
          <p:cNvPr id="74" name="Text Placeholder 25">
            <a:extLst>
              <a:ext uri="{FF2B5EF4-FFF2-40B4-BE49-F238E27FC236}">
                <a16:creationId xmlns:a16="http://schemas.microsoft.com/office/drawing/2014/main" id="{24B69AA7-AE1B-4D21-98EF-D18A9E2FBE3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286767" y="4527025"/>
            <a:ext cx="127049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VANARSDEL, LTD</a:t>
            </a:r>
          </a:p>
        </p:txBody>
      </p:sp>
      <p:sp>
        <p:nvSpPr>
          <p:cNvPr id="75" name="Text Placeholder 25">
            <a:extLst>
              <a:ext uri="{FF2B5EF4-FFF2-40B4-BE49-F238E27FC236}">
                <a16:creationId xmlns:a16="http://schemas.microsoft.com/office/drawing/2014/main" id="{495D87FE-67F2-4FDB-8D30-1C1FC0C2C73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276589" y="4690102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Senior Designer</a:t>
            </a:r>
          </a:p>
        </p:txBody>
      </p:sp>
      <p:sp>
        <p:nvSpPr>
          <p:cNvPr id="76" name="Text Placeholder 25">
            <a:extLst>
              <a:ext uri="{FF2B5EF4-FFF2-40B4-BE49-F238E27FC236}">
                <a16:creationId xmlns:a16="http://schemas.microsoft.com/office/drawing/2014/main" id="{79CFA96C-6F3D-4123-86DA-D0C0DD69B0C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35090" y="4527025"/>
            <a:ext cx="127049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RELECLOUD</a:t>
            </a:r>
          </a:p>
        </p:txBody>
      </p:sp>
      <p:sp>
        <p:nvSpPr>
          <p:cNvPr id="81" name="Text Placeholder 25">
            <a:extLst>
              <a:ext uri="{FF2B5EF4-FFF2-40B4-BE49-F238E27FC236}">
                <a16:creationId xmlns:a16="http://schemas.microsoft.com/office/drawing/2014/main" id="{141F99AC-7389-4A2C-B79E-9BFF2AED355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874337" y="5382679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Art Director</a:t>
            </a:r>
          </a:p>
        </p:txBody>
      </p:sp>
      <p:sp>
        <p:nvSpPr>
          <p:cNvPr id="82" name="Text Placeholder 25">
            <a:extLst>
              <a:ext uri="{FF2B5EF4-FFF2-40B4-BE49-F238E27FC236}">
                <a16:creationId xmlns:a16="http://schemas.microsoft.com/office/drawing/2014/main" id="{86CB9E80-8DA2-4268-A0C6-8845CA80AF4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692356" y="5219602"/>
            <a:ext cx="1551461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WOODGROVE BANK</a:t>
            </a:r>
          </a:p>
        </p:txBody>
      </p:sp>
      <p:sp>
        <p:nvSpPr>
          <p:cNvPr id="83" name="Text Placeholder 25">
            <a:extLst>
              <a:ext uri="{FF2B5EF4-FFF2-40B4-BE49-F238E27FC236}">
                <a16:creationId xmlns:a16="http://schemas.microsoft.com/office/drawing/2014/main" id="{3E374CDB-29FF-4F94-B210-0F837AF414C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044761" y="5385091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Junior Designer</a:t>
            </a:r>
          </a:p>
        </p:txBody>
      </p:sp>
      <p:sp>
        <p:nvSpPr>
          <p:cNvPr id="84" name="Text Placeholder 25">
            <a:extLst>
              <a:ext uri="{FF2B5EF4-FFF2-40B4-BE49-F238E27FC236}">
                <a16:creationId xmlns:a16="http://schemas.microsoft.com/office/drawing/2014/main" id="{F6211C56-CF63-4DC3-BB3C-3D17AF93898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00433" y="5222014"/>
            <a:ext cx="127615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CONTOSO, LTD</a:t>
            </a:r>
          </a:p>
        </p:txBody>
      </p:sp>
      <p:sp>
        <p:nvSpPr>
          <p:cNvPr id="89" name="Text Placeholder 25">
            <a:extLst>
              <a:ext uri="{FF2B5EF4-FFF2-40B4-BE49-F238E27FC236}">
                <a16:creationId xmlns:a16="http://schemas.microsoft.com/office/drawing/2014/main" id="{65A7A14A-70C6-42E2-88A7-374F8210CE2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421337" y="5952411"/>
            <a:ext cx="2041198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dolore magna </a:t>
            </a:r>
            <a:r>
              <a:rPr lang="en-US" dirty="0" err="1"/>
              <a:t>aliqua</a:t>
            </a:r>
            <a:endParaRPr lang="en-US" dirty="0"/>
          </a:p>
        </p:txBody>
      </p:sp>
      <p:sp>
        <p:nvSpPr>
          <p:cNvPr id="90" name="Text Placeholder 25">
            <a:extLst>
              <a:ext uri="{FF2B5EF4-FFF2-40B4-BE49-F238E27FC236}">
                <a16:creationId xmlns:a16="http://schemas.microsoft.com/office/drawing/2014/main" id="{779C1012-5E9A-445A-A070-2996C917FE76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421336" y="5789334"/>
            <a:ext cx="2041199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OF THE YEAR AWARD</a:t>
            </a:r>
          </a:p>
        </p:txBody>
      </p:sp>
      <p:sp>
        <p:nvSpPr>
          <p:cNvPr id="91" name="Text Placeholder 25">
            <a:extLst>
              <a:ext uri="{FF2B5EF4-FFF2-40B4-BE49-F238E27FC236}">
                <a16:creationId xmlns:a16="http://schemas.microsoft.com/office/drawing/2014/main" id="{CCC7FF24-BEF0-4499-A96B-4F5CFADC2E32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217263" y="5957539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Sed do </a:t>
            </a:r>
            <a:r>
              <a:rPr lang="en-US" dirty="0" err="1"/>
              <a:t>eismod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US" dirty="0"/>
          </a:p>
        </p:txBody>
      </p:sp>
      <p:sp>
        <p:nvSpPr>
          <p:cNvPr id="92" name="Text Placeholder 25">
            <a:extLst>
              <a:ext uri="{FF2B5EF4-FFF2-40B4-BE49-F238E27FC236}">
                <a16:creationId xmlns:a16="http://schemas.microsoft.com/office/drawing/2014/main" id="{BAF68B8B-4C12-49E1-95AF-0A838D8521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217262" y="5794462"/>
            <a:ext cx="1414817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BEST LOGO AWARD</a:t>
            </a:r>
          </a:p>
        </p:txBody>
      </p:sp>
      <p:sp>
        <p:nvSpPr>
          <p:cNvPr id="94" name="Text Placeholder 23">
            <a:extLst>
              <a:ext uri="{FF2B5EF4-FFF2-40B4-BE49-F238E27FC236}">
                <a16:creationId xmlns:a16="http://schemas.microsoft.com/office/drawing/2014/main" id="{2BC8869F-5EAC-4954-9A64-16C540FA234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181097" y="6520000"/>
            <a:ext cx="2041508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EXPERTISE</a:t>
            </a:r>
          </a:p>
        </p:txBody>
      </p:sp>
      <p:sp>
        <p:nvSpPr>
          <p:cNvPr id="96" name="Text Placeholder 23">
            <a:extLst>
              <a:ext uri="{FF2B5EF4-FFF2-40B4-BE49-F238E27FC236}">
                <a16:creationId xmlns:a16="http://schemas.microsoft.com/office/drawing/2014/main" id="{F6C6ABB3-8BA9-459B-BC04-42C3AE3FBB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969448" y="6520000"/>
            <a:ext cx="1662631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SKILLS</a:t>
            </a:r>
          </a:p>
        </p:txBody>
      </p:sp>
      <p:sp>
        <p:nvSpPr>
          <p:cNvPr id="99" name="Text Placeholder 23">
            <a:extLst>
              <a:ext uri="{FF2B5EF4-FFF2-40B4-BE49-F238E27FC236}">
                <a16:creationId xmlns:a16="http://schemas.microsoft.com/office/drawing/2014/main" id="{69BAC6DF-B0A8-492F-B73B-A48F8005E7F9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833911" y="7265408"/>
            <a:ext cx="595089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50</a:t>
            </a:r>
          </a:p>
        </p:txBody>
      </p:sp>
      <p:sp>
        <p:nvSpPr>
          <p:cNvPr id="100" name="Text Placeholder 23">
            <a:extLst>
              <a:ext uri="{FF2B5EF4-FFF2-40B4-BE49-F238E27FC236}">
                <a16:creationId xmlns:a16="http://schemas.microsoft.com/office/drawing/2014/main" id="{0443213D-D641-4623-815C-9256CBB290BA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862339" y="7621665"/>
            <a:ext cx="818372" cy="433003"/>
          </a:xfrm>
        </p:spPr>
        <p:txBody>
          <a:bodyPr>
            <a:noAutofit/>
          </a:bodyPr>
          <a:lstStyle>
            <a:lvl1pPr marL="0" indent="0" algn="l">
              <a:lnSpc>
                <a:spcPts val="1100"/>
              </a:lnSpc>
              <a:spcBef>
                <a:spcPts val="0"/>
              </a:spcBef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UI/UX</a:t>
            </a:r>
            <a:br>
              <a:rPr lang="en-US" dirty="0"/>
            </a:br>
            <a:r>
              <a:rPr lang="en-US" dirty="0"/>
              <a:t>Design</a:t>
            </a:r>
          </a:p>
        </p:txBody>
      </p:sp>
      <p:sp>
        <p:nvSpPr>
          <p:cNvPr id="101" name="Text Placeholder 23">
            <a:extLst>
              <a:ext uri="{FF2B5EF4-FFF2-40B4-BE49-F238E27FC236}">
                <a16:creationId xmlns:a16="http://schemas.microsoft.com/office/drawing/2014/main" id="{D74385A3-066B-4A7B-87EB-468D974A5ACD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3658786" y="7001935"/>
            <a:ext cx="600008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13</a:t>
            </a:r>
          </a:p>
        </p:txBody>
      </p:sp>
      <p:sp>
        <p:nvSpPr>
          <p:cNvPr id="102" name="Text Placeholder 23">
            <a:extLst>
              <a:ext uri="{FF2B5EF4-FFF2-40B4-BE49-F238E27FC236}">
                <a16:creationId xmlns:a16="http://schemas.microsoft.com/office/drawing/2014/main" id="{097F26C6-916D-4971-AE86-0DDAD60BBC25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763980" y="7329764"/>
            <a:ext cx="732129" cy="240123"/>
          </a:xfrm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Icons</a:t>
            </a:r>
          </a:p>
        </p:txBody>
      </p:sp>
      <p:sp>
        <p:nvSpPr>
          <p:cNvPr id="103" name="Text Placeholder 23">
            <a:extLst>
              <a:ext uri="{FF2B5EF4-FFF2-40B4-BE49-F238E27FC236}">
                <a16:creationId xmlns:a16="http://schemas.microsoft.com/office/drawing/2014/main" id="{251610FA-124B-403C-8C78-B4DD0317392E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549403" y="8170210"/>
            <a:ext cx="709391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12</a:t>
            </a:r>
          </a:p>
        </p:txBody>
      </p:sp>
      <p:sp>
        <p:nvSpPr>
          <p:cNvPr id="104" name="Text Placeholder 23">
            <a:extLst>
              <a:ext uri="{FF2B5EF4-FFF2-40B4-BE49-F238E27FC236}">
                <a16:creationId xmlns:a16="http://schemas.microsoft.com/office/drawing/2014/main" id="{036342B6-CC7F-45B3-95EC-B568F959959A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601521" y="8498039"/>
            <a:ext cx="709391" cy="263473"/>
          </a:xfr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Mobile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B0BBE2E-DF4A-496D-B036-C3F2E9B53401}"/>
              </a:ext>
            </a:extLst>
          </p:cNvPr>
          <p:cNvSpPr txBox="1"/>
          <p:nvPr userDrawn="1"/>
        </p:nvSpPr>
        <p:spPr>
          <a:xfrm>
            <a:off x="3239817" y="7270261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52AF755-3E25-4383-85B6-FAC563D69447}"/>
              </a:ext>
            </a:extLst>
          </p:cNvPr>
          <p:cNvSpPr txBox="1"/>
          <p:nvPr userDrawn="1"/>
        </p:nvSpPr>
        <p:spPr>
          <a:xfrm>
            <a:off x="4057172" y="7004537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0CA7A65-7EFD-4165-B424-200AB561AE3E}"/>
              </a:ext>
            </a:extLst>
          </p:cNvPr>
          <p:cNvSpPr txBox="1"/>
          <p:nvPr userDrawn="1"/>
        </p:nvSpPr>
        <p:spPr>
          <a:xfrm>
            <a:off x="3975251" y="8171435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586D3C2-C8E7-413A-8B5F-0383B36CFC1C}"/>
              </a:ext>
            </a:extLst>
          </p:cNvPr>
          <p:cNvSpPr txBox="1"/>
          <p:nvPr userDrawn="1"/>
        </p:nvSpPr>
        <p:spPr>
          <a:xfrm>
            <a:off x="2604771" y="7942271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9" name="Text Placeholder 23">
            <a:extLst>
              <a:ext uri="{FF2B5EF4-FFF2-40B4-BE49-F238E27FC236}">
                <a16:creationId xmlns:a16="http://schemas.microsoft.com/office/drawing/2014/main" id="{104C9C09-6BBE-4C3C-AC11-4F1E453BC81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200956" y="7945863"/>
            <a:ext cx="595089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25</a:t>
            </a:r>
          </a:p>
        </p:txBody>
      </p:sp>
      <p:sp>
        <p:nvSpPr>
          <p:cNvPr id="110" name="Text Placeholder 23">
            <a:extLst>
              <a:ext uri="{FF2B5EF4-FFF2-40B4-BE49-F238E27FC236}">
                <a16:creationId xmlns:a16="http://schemas.microsoft.com/office/drawing/2014/main" id="{88B6B475-5F6A-410A-8E2E-0F6809A2D23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2050249" y="8300529"/>
            <a:ext cx="960697" cy="433003"/>
          </a:xfrm>
        </p:spPr>
        <p:txBody>
          <a:bodyPr>
            <a:noAutofit/>
          </a:bodyPr>
          <a:lstStyle>
            <a:lvl1pPr marL="0" indent="0" algn="ctr">
              <a:lnSpc>
                <a:spcPts val="11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Websites</a:t>
            </a:r>
            <a:br>
              <a:rPr lang="en-US" dirty="0"/>
            </a:br>
            <a:r>
              <a:rPr lang="en-US" dirty="0"/>
              <a:t>Development</a:t>
            </a:r>
          </a:p>
        </p:txBody>
      </p:sp>
      <p:sp>
        <p:nvSpPr>
          <p:cNvPr id="114" name="Text Placeholder 25">
            <a:extLst>
              <a:ext uri="{FF2B5EF4-FFF2-40B4-BE49-F238E27FC236}">
                <a16:creationId xmlns:a16="http://schemas.microsoft.com/office/drawing/2014/main" id="{826C2B3C-7588-4693-99FC-8F46E7C4A75C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4687618" y="6855298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UI/UX DESIGN TOOLS</a:t>
            </a:r>
          </a:p>
        </p:txBody>
      </p:sp>
      <p:sp>
        <p:nvSpPr>
          <p:cNvPr id="115" name="Text Placeholder 25">
            <a:extLst>
              <a:ext uri="{FF2B5EF4-FFF2-40B4-BE49-F238E27FC236}">
                <a16:creationId xmlns:a16="http://schemas.microsoft.com/office/drawing/2014/main" id="{AFB41D06-9BD3-4C5C-9088-BAF214F6FC9C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4687618" y="7244434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IMAGE RETOUCHING TOOLS</a:t>
            </a:r>
          </a:p>
        </p:txBody>
      </p:sp>
      <p:sp>
        <p:nvSpPr>
          <p:cNvPr id="116" name="Text Placeholder 25">
            <a:extLst>
              <a:ext uri="{FF2B5EF4-FFF2-40B4-BE49-F238E27FC236}">
                <a16:creationId xmlns:a16="http://schemas.microsoft.com/office/drawing/2014/main" id="{0CC085CE-3F7E-4219-9B5C-B9D51DBCEEB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687618" y="7629129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FRONT-END CODING TOOLS</a:t>
            </a:r>
          </a:p>
        </p:txBody>
      </p:sp>
      <p:sp>
        <p:nvSpPr>
          <p:cNvPr id="117" name="Text Placeholder 25">
            <a:extLst>
              <a:ext uri="{FF2B5EF4-FFF2-40B4-BE49-F238E27FC236}">
                <a16:creationId xmlns:a16="http://schemas.microsoft.com/office/drawing/2014/main" id="{2FE57C0F-EDF8-4234-8050-8BDB90B717AD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4687618" y="8012420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BACK-END CODING TOOLS</a:t>
            </a:r>
          </a:p>
        </p:txBody>
      </p:sp>
      <p:sp>
        <p:nvSpPr>
          <p:cNvPr id="118" name="Text Placeholder 25">
            <a:extLst>
              <a:ext uri="{FF2B5EF4-FFF2-40B4-BE49-F238E27FC236}">
                <a16:creationId xmlns:a16="http://schemas.microsoft.com/office/drawing/2014/main" id="{3418E616-A8E9-4324-830C-1735BF1F2A5A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687618" y="8401387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TESTING TOOLS</a:t>
            </a:r>
          </a:p>
        </p:txBody>
      </p:sp>
      <p:sp>
        <p:nvSpPr>
          <p:cNvPr id="123" name="Text Placeholder 23">
            <a:extLst>
              <a:ext uri="{FF2B5EF4-FFF2-40B4-BE49-F238E27FC236}">
                <a16:creationId xmlns:a16="http://schemas.microsoft.com/office/drawing/2014/main" id="{F4247F58-BD1E-46AF-B903-CAE49A7BD5B4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59861" y="1649555"/>
            <a:ext cx="1321339" cy="535165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PERSONAL</a:t>
            </a:r>
            <a:br>
              <a:rPr lang="en-US" dirty="0"/>
            </a:br>
            <a:r>
              <a:rPr lang="en-US" dirty="0"/>
              <a:t>INFO</a:t>
            </a:r>
          </a:p>
        </p:txBody>
      </p:sp>
      <p:sp>
        <p:nvSpPr>
          <p:cNvPr id="124" name="Text Placeholder 23">
            <a:extLst>
              <a:ext uri="{FF2B5EF4-FFF2-40B4-BE49-F238E27FC236}">
                <a16:creationId xmlns:a16="http://schemas.microsoft.com/office/drawing/2014/main" id="{5D9FFB6E-78FB-4EC0-AA64-5307CC4968E7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04828" y="2202935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BIRTH DATE</a:t>
            </a:r>
          </a:p>
        </p:txBody>
      </p:sp>
      <p:sp>
        <p:nvSpPr>
          <p:cNvPr id="125" name="Text Placeholder 23">
            <a:extLst>
              <a:ext uri="{FF2B5EF4-FFF2-40B4-BE49-F238E27FC236}">
                <a16:creationId xmlns:a16="http://schemas.microsoft.com/office/drawing/2014/main" id="{035D20BD-EFD1-4613-8124-9F1C84AC9E86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104828" y="267291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NATIONALITY</a:t>
            </a:r>
          </a:p>
        </p:txBody>
      </p:sp>
      <p:sp>
        <p:nvSpPr>
          <p:cNvPr id="126" name="Text Placeholder 23">
            <a:extLst>
              <a:ext uri="{FF2B5EF4-FFF2-40B4-BE49-F238E27FC236}">
                <a16:creationId xmlns:a16="http://schemas.microsoft.com/office/drawing/2014/main" id="{5C2A85FC-7450-464F-964C-B9F81DB550E2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104828" y="3142886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Years of Experience</a:t>
            </a:r>
          </a:p>
        </p:txBody>
      </p:sp>
      <p:sp>
        <p:nvSpPr>
          <p:cNvPr id="127" name="Text Placeholder 23">
            <a:extLst>
              <a:ext uri="{FF2B5EF4-FFF2-40B4-BE49-F238E27FC236}">
                <a16:creationId xmlns:a16="http://schemas.microsoft.com/office/drawing/2014/main" id="{9AE8E62D-6DD6-46DE-8573-F464845F1C26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06514" y="2318180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16 June 1990</a:t>
            </a:r>
          </a:p>
        </p:txBody>
      </p:sp>
      <p:sp>
        <p:nvSpPr>
          <p:cNvPr id="128" name="Text Placeholder 23">
            <a:extLst>
              <a:ext uri="{FF2B5EF4-FFF2-40B4-BE49-F238E27FC236}">
                <a16:creationId xmlns:a16="http://schemas.microsoft.com/office/drawing/2014/main" id="{D4CBE8D9-EE4C-42D2-B3A5-2658625FE024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06514" y="2786893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Sweden</a:t>
            </a:r>
          </a:p>
        </p:txBody>
      </p:sp>
      <p:sp>
        <p:nvSpPr>
          <p:cNvPr id="129" name="Text Placeholder 23">
            <a:extLst>
              <a:ext uri="{FF2B5EF4-FFF2-40B4-BE49-F238E27FC236}">
                <a16:creationId xmlns:a16="http://schemas.microsoft.com/office/drawing/2014/main" id="{8E993CEE-A24D-493F-B83A-E72FCC938AD1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106514" y="3255606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10 years</a:t>
            </a:r>
          </a:p>
        </p:txBody>
      </p:sp>
      <p:sp>
        <p:nvSpPr>
          <p:cNvPr id="132" name="Text Placeholder 23">
            <a:extLst>
              <a:ext uri="{FF2B5EF4-FFF2-40B4-BE49-F238E27FC236}">
                <a16:creationId xmlns:a16="http://schemas.microsoft.com/office/drawing/2014/main" id="{02743E3C-D84A-4927-97B5-ED320A5A36C2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103142" y="4493963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33" name="Text Placeholder 23">
            <a:extLst>
              <a:ext uri="{FF2B5EF4-FFF2-40B4-BE49-F238E27FC236}">
                <a16:creationId xmlns:a16="http://schemas.microsoft.com/office/drawing/2014/main" id="{89DA76F6-FC8D-48DE-90FF-6C80C71F4C3A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03142" y="4963939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SKYPE</a:t>
            </a:r>
          </a:p>
        </p:txBody>
      </p:sp>
      <p:sp>
        <p:nvSpPr>
          <p:cNvPr id="134" name="Text Placeholder 23">
            <a:extLst>
              <a:ext uri="{FF2B5EF4-FFF2-40B4-BE49-F238E27FC236}">
                <a16:creationId xmlns:a16="http://schemas.microsoft.com/office/drawing/2014/main" id="{6C7A1BDF-1C8D-4EED-9FD4-69EB4918C16E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03142" y="5433914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35" name="Text Placeholder 23">
            <a:extLst>
              <a:ext uri="{FF2B5EF4-FFF2-40B4-BE49-F238E27FC236}">
                <a16:creationId xmlns:a16="http://schemas.microsoft.com/office/drawing/2014/main" id="{1DBE2654-DB75-4AE0-A4B4-2F10363DB563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104828" y="4609208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816-555-0146</a:t>
            </a:r>
          </a:p>
        </p:txBody>
      </p:sp>
      <p:sp>
        <p:nvSpPr>
          <p:cNvPr id="136" name="Text Placeholder 23">
            <a:extLst>
              <a:ext uri="{FF2B5EF4-FFF2-40B4-BE49-F238E27FC236}">
                <a16:creationId xmlns:a16="http://schemas.microsoft.com/office/drawing/2014/main" id="{7C7C6B44-6FF8-4C7C-A472-6745CA7D10AC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04828" y="5077921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err="1"/>
              <a:t>Mira_karlsson</a:t>
            </a:r>
            <a:endParaRPr lang="en-US" dirty="0"/>
          </a:p>
        </p:txBody>
      </p:sp>
      <p:sp>
        <p:nvSpPr>
          <p:cNvPr id="137" name="Text Placeholder 23">
            <a:extLst>
              <a:ext uri="{FF2B5EF4-FFF2-40B4-BE49-F238E27FC236}">
                <a16:creationId xmlns:a16="http://schemas.microsoft.com/office/drawing/2014/main" id="{369DE2E5-0521-4B5C-ACFC-5CB5FFC28560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04828" y="5546634"/>
            <a:ext cx="1549248" cy="226901"/>
          </a:xfrm>
        </p:spPr>
        <p:txBody>
          <a:bodyPr>
            <a:noAutofit/>
          </a:bodyPr>
          <a:lstStyle>
            <a:lvl1pPr marL="0" indent="0">
              <a:buNone/>
              <a:defRPr sz="1200" b="0" spc="-30" baseline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mira@example.com</a:t>
            </a:r>
          </a:p>
        </p:txBody>
      </p:sp>
      <p:sp>
        <p:nvSpPr>
          <p:cNvPr id="142" name="Text Placeholder 23">
            <a:extLst>
              <a:ext uri="{FF2B5EF4-FFF2-40B4-BE49-F238E27FC236}">
                <a16:creationId xmlns:a16="http://schemas.microsoft.com/office/drawing/2014/main" id="{B5578DF7-86B8-4C84-9FFF-C066EC3BECB6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07241" y="590296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143" name="Text Placeholder 23">
            <a:extLst>
              <a:ext uri="{FF2B5EF4-FFF2-40B4-BE49-F238E27FC236}">
                <a16:creationId xmlns:a16="http://schemas.microsoft.com/office/drawing/2014/main" id="{EE6AC66A-3B0B-4D94-B23C-16AE67236B6D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08927" y="6015681"/>
            <a:ext cx="1549248" cy="226901"/>
          </a:xfrm>
        </p:spPr>
        <p:txBody>
          <a:bodyPr>
            <a:noAutofit/>
          </a:bodyPr>
          <a:lstStyle>
            <a:lvl1pPr marL="0" indent="0">
              <a:buNone/>
              <a:defRPr lang="en-US" sz="1200" b="0" kern="1200" spc="-3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marL="0" lv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US" dirty="0"/>
              <a:t>www.example.com</a:t>
            </a:r>
          </a:p>
        </p:txBody>
      </p:sp>
      <p:sp>
        <p:nvSpPr>
          <p:cNvPr id="144" name="Text Placeholder 23">
            <a:extLst>
              <a:ext uri="{FF2B5EF4-FFF2-40B4-BE49-F238E27FC236}">
                <a16:creationId xmlns:a16="http://schemas.microsoft.com/office/drawing/2014/main" id="{1595FCF3-BDE7-4071-83E3-B0C8EB365A69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359861" y="3919415"/>
            <a:ext cx="1321339" cy="535165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CONTACT</a:t>
            </a:r>
            <a:br>
              <a:rPr lang="en-US" dirty="0"/>
            </a:br>
            <a:r>
              <a:rPr lang="en-US" dirty="0"/>
              <a:t>INFO</a:t>
            </a:r>
          </a:p>
        </p:txBody>
      </p:sp>
      <p:sp>
        <p:nvSpPr>
          <p:cNvPr id="146" name="Text Placeholder 23">
            <a:extLst>
              <a:ext uri="{FF2B5EF4-FFF2-40B4-BE49-F238E27FC236}">
                <a16:creationId xmlns:a16="http://schemas.microsoft.com/office/drawing/2014/main" id="{3D3AB92B-A069-4C0C-A616-81E4D5C7CDF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359861" y="6520001"/>
            <a:ext cx="1321339" cy="326386"/>
          </a:xfrm>
        </p:spPr>
        <p:txBody>
          <a:bodyPr lIns="45720" rIns="45720">
            <a:noAutofit/>
          </a:bodyPr>
          <a:lstStyle>
            <a:lvl1pPr marL="0" indent="0">
              <a:buNone/>
              <a:defRPr sz="1600" b="1" spc="-30" baseline="0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LANGUAGES</a:t>
            </a:r>
          </a:p>
        </p:txBody>
      </p:sp>
      <p:sp>
        <p:nvSpPr>
          <p:cNvPr id="148" name="Text Placeholder 23">
            <a:extLst>
              <a:ext uri="{FF2B5EF4-FFF2-40B4-BE49-F238E27FC236}">
                <a16:creationId xmlns:a16="http://schemas.microsoft.com/office/drawing/2014/main" id="{A688E982-23DF-4811-B361-93160DDE8063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07241" y="6877783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ENGLISH</a:t>
            </a:r>
          </a:p>
        </p:txBody>
      </p:sp>
      <p:sp>
        <p:nvSpPr>
          <p:cNvPr id="149" name="Text Placeholder 23">
            <a:extLst>
              <a:ext uri="{FF2B5EF4-FFF2-40B4-BE49-F238E27FC236}">
                <a16:creationId xmlns:a16="http://schemas.microsoft.com/office/drawing/2014/main" id="{7593BC5E-E0B2-4C3A-A222-6E7609C44387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107241" y="727783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FRENCH</a:t>
            </a:r>
          </a:p>
        </p:txBody>
      </p:sp>
      <p:sp>
        <p:nvSpPr>
          <p:cNvPr id="150" name="Text Placeholder 23">
            <a:extLst>
              <a:ext uri="{FF2B5EF4-FFF2-40B4-BE49-F238E27FC236}">
                <a16:creationId xmlns:a16="http://schemas.microsoft.com/office/drawing/2014/main" id="{A65DDB49-F65C-46EF-A777-563D8C81F139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107241" y="7677880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GERMAN</a:t>
            </a:r>
          </a:p>
        </p:txBody>
      </p:sp>
      <p:sp>
        <p:nvSpPr>
          <p:cNvPr id="151" name="Text Placeholder 23">
            <a:extLst>
              <a:ext uri="{FF2B5EF4-FFF2-40B4-BE49-F238E27FC236}">
                <a16:creationId xmlns:a16="http://schemas.microsoft.com/office/drawing/2014/main" id="{681317C5-5892-4BC2-8102-C28563E87E5C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357613" y="8316250"/>
            <a:ext cx="1321339" cy="326386"/>
          </a:xfrm>
        </p:spPr>
        <p:txBody>
          <a:bodyPr>
            <a:noAutofit/>
          </a:bodyPr>
          <a:lstStyle>
            <a:lvl1pPr marL="0" indent="0">
              <a:buNone/>
              <a:defRPr sz="1600" b="1" spc="-30" baseline="0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HOBBIES</a:t>
            </a:r>
          </a:p>
        </p:txBody>
      </p:sp>
    </p:spTree>
    <p:extLst>
      <p:ext uri="{BB962C8B-B14F-4D97-AF65-F5344CB8AC3E}">
        <p14:creationId xmlns:p14="http://schemas.microsoft.com/office/powerpoint/2010/main" val="331634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49AC2-54E3-4607-8D5D-23B3B2ED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F57C1-05F3-4189-8FD2-935BB34D1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3EC80-8D38-43E2-92B6-451817541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AD433-F5B6-43A3-8DE6-1382B3149F77}" type="datetimeFigureOut">
              <a:rPr lang="en-US" smtClean="0"/>
              <a:pPr/>
              <a:t>02-Oct-21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E806D-70B9-456E-A58D-37D97E328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D4D1-68FB-4DD7-B491-AC7FBD5B4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A3127-37F5-4919-89B8-3E15262EA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1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3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28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2.png"/><Relationship Id="rId33" Type="http://schemas.openxmlformats.org/officeDocument/2006/relationships/image" Target="../media/image27.svg"/><Relationship Id="rId38" Type="http://schemas.openxmlformats.org/officeDocument/2006/relationships/hyperlink" Target="https://www.freepngimg.com/png/59621-cryptocurrency-coinbase-litecoin-blockchain-bitcoin-free-download-png-hd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hyperlink" Target="http://farmhack.net/forum-topic-types/idea?page=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1.jpe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hyperlink" Target="https://www.linkedin.com/in/abhi3700/" TargetMode="External"/><Relationship Id="rId28" Type="http://schemas.openxmlformats.org/officeDocument/2006/relationships/image" Target="../media/image24.png"/><Relationship Id="rId36" Type="http://schemas.openxmlformats.org/officeDocument/2006/relationships/image" Target="../media/image30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hyperlink" Target="http://ten.wikipedia.org/wiki/File:India_outline.png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hyperlink" Target="https://github.com/abhi3700" TargetMode="External"/><Relationship Id="rId27" Type="http://schemas.openxmlformats.org/officeDocument/2006/relationships/hyperlink" Target="https://www.goodfreephotos.com/vector-images/music-notes-vector-files.png.php" TargetMode="External"/><Relationship Id="rId30" Type="http://schemas.openxmlformats.org/officeDocument/2006/relationships/image" Target="../media/image25.png"/><Relationship Id="rId35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docs.telos.net/validator-nodes/setting-up-telos-validator-nod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bhi3700/My_Learning_EOS" TargetMode="External"/><Relationship Id="rId3" Type="http://schemas.openxmlformats.org/officeDocument/2006/relationships/hyperlink" Target="https://www.drife.io/" TargetMode="External"/><Relationship Id="rId7" Type="http://schemas.openxmlformats.org/officeDocument/2006/relationships/hyperlink" Target="https://www.fiverr.com/abhijitroy294/teach-eos-blockchain-online" TargetMode="External"/><Relationship Id="rId12" Type="http://schemas.openxmlformats.org/officeDocument/2006/relationships/hyperlink" Target="https://steem.com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udemy.com/user/blockhub/" TargetMode="External"/><Relationship Id="rId11" Type="http://schemas.openxmlformats.org/officeDocument/2006/relationships/hyperlink" Target="https://steemit.com/@abhi3700" TargetMode="External"/><Relationship Id="rId5" Type="http://schemas.openxmlformats.org/officeDocument/2006/relationships/hyperlink" Target="https://t.me/semiconductor_learning" TargetMode="External"/><Relationship Id="rId10" Type="http://schemas.openxmlformats.org/officeDocument/2006/relationships/hyperlink" Target="https://steemit.com/@utopian-io" TargetMode="External"/><Relationship Id="rId4" Type="http://schemas.openxmlformats.org/officeDocument/2006/relationships/hyperlink" Target="https://tresconglobal.com/conferences/blockchain/" TargetMode="External"/><Relationship Id="rId9" Type="http://schemas.openxmlformats.org/officeDocument/2006/relationships/hyperlink" Target="https://abhi3700.medium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35119FA5-DC04-48DB-8FB7-D247F3E4E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81" idx="2"/>
          </p:cNvCxnSpPr>
          <p:nvPr/>
        </p:nvCxnSpPr>
        <p:spPr>
          <a:xfrm flipH="1">
            <a:off x="5147976" y="2073649"/>
            <a:ext cx="1848" cy="29622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1" name="Graphic 480">
            <a:extLst>
              <a:ext uri="{FF2B5EF4-FFF2-40B4-BE49-F238E27FC236}">
                <a16:creationId xmlns:a16="http://schemas.microsoft.com/office/drawing/2014/main" id="{C4F53124-987E-468C-A8ED-1F4827218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" b="70521"/>
          <a:stretch/>
        </p:blipFill>
        <p:spPr>
          <a:xfrm>
            <a:off x="5088577" y="1965183"/>
            <a:ext cx="118797" cy="404692"/>
          </a:xfrm>
          <a:prstGeom prst="rect">
            <a:avLst/>
          </a:prstGeom>
        </p:spPr>
      </p:pic>
      <p:pic>
        <p:nvPicPr>
          <p:cNvPr id="486" name="Graphic 485">
            <a:extLst>
              <a:ext uri="{FF2B5EF4-FFF2-40B4-BE49-F238E27FC236}">
                <a16:creationId xmlns:a16="http://schemas.microsoft.com/office/drawing/2014/main" id="{80F5A396-F807-4E18-8F76-5524E7BBD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0635" y="1686657"/>
            <a:ext cx="183600" cy="183600"/>
          </a:xfrm>
          <a:prstGeom prst="rect">
            <a:avLst/>
          </a:prstGeom>
        </p:spPr>
      </p:pic>
      <p:pic>
        <p:nvPicPr>
          <p:cNvPr id="488" name="Graphic 487">
            <a:extLst>
              <a:ext uri="{FF2B5EF4-FFF2-40B4-BE49-F238E27FC236}">
                <a16:creationId xmlns:a16="http://schemas.microsoft.com/office/drawing/2014/main" id="{6661D065-65E3-48B0-88F2-B4D61A37A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91054" y="1695387"/>
            <a:ext cx="255600" cy="166140"/>
          </a:xfrm>
          <a:prstGeom prst="rect">
            <a:avLst/>
          </a:prstGeom>
        </p:spPr>
      </p:pic>
      <p:pic>
        <p:nvPicPr>
          <p:cNvPr id="495" name="Graphic 494">
            <a:extLst>
              <a:ext uri="{FF2B5EF4-FFF2-40B4-BE49-F238E27FC236}">
                <a16:creationId xmlns:a16="http://schemas.microsoft.com/office/drawing/2014/main" id="{0172C8C3-E8EE-4230-BA68-88C5EE89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0433" y="6574528"/>
            <a:ext cx="168480" cy="194400"/>
          </a:xfrm>
          <a:prstGeom prst="rect">
            <a:avLst/>
          </a:prstGeom>
        </p:spPr>
      </p:pic>
      <p:pic>
        <p:nvPicPr>
          <p:cNvPr id="496" name="Graphic 495">
            <a:extLst>
              <a:ext uri="{FF2B5EF4-FFF2-40B4-BE49-F238E27FC236}">
                <a16:creationId xmlns:a16="http://schemas.microsoft.com/office/drawing/2014/main" id="{5B2F5FF4-6617-4C2D-A69F-242D9BDC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84614" y="6586488"/>
            <a:ext cx="176400" cy="176400"/>
          </a:xfrm>
          <a:prstGeom prst="rect">
            <a:avLst/>
          </a:prstGeom>
        </p:spPr>
      </p:pic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14948BB1-976F-433C-9FBF-F3D5C562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3183" y="2622353"/>
            <a:ext cx="95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CAF9EC41-FBF2-42D5-8225-3D49BDA37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3183" y="3083007"/>
            <a:ext cx="95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9" name="Graphic 498">
            <a:extLst>
              <a:ext uri="{FF2B5EF4-FFF2-40B4-BE49-F238E27FC236}">
                <a16:creationId xmlns:a16="http://schemas.microsoft.com/office/drawing/2014/main" id="{B7E2D5C0-0C8B-41C4-B389-9414784BB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1636" y="1684857"/>
            <a:ext cx="174720" cy="187200"/>
          </a:xfrm>
          <a:prstGeom prst="rect">
            <a:avLst/>
          </a:prstGeom>
        </p:spPr>
      </p:pic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55424469-87F5-4C78-B47E-3816112EF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1497" y="4913381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A65794A3-B6FB-4320-A420-9A277B953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1497" y="5374035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BF9EA63C-9BBA-424D-A6D7-131B9DB44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5596" y="5830204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3" name="Graphic 502">
            <a:extLst>
              <a:ext uri="{FF2B5EF4-FFF2-40B4-BE49-F238E27FC236}">
                <a16:creationId xmlns:a16="http://schemas.microsoft.com/office/drawing/2014/main" id="{41733A58-B4C7-4934-824F-E67644B96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1636" y="4003588"/>
            <a:ext cx="216000" cy="152471"/>
          </a:xfrm>
          <a:prstGeom prst="rect">
            <a:avLst/>
          </a:prstGeom>
        </p:spPr>
      </p:pic>
      <p:pic>
        <p:nvPicPr>
          <p:cNvPr id="504" name="Graphic 503">
            <a:extLst>
              <a:ext uri="{FF2B5EF4-FFF2-40B4-BE49-F238E27FC236}">
                <a16:creationId xmlns:a16="http://schemas.microsoft.com/office/drawing/2014/main" id="{FCADC58F-56D9-4595-BC75-A54B610D2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1497" y="6586488"/>
            <a:ext cx="176400" cy="189000"/>
          </a:xfrm>
          <a:prstGeom prst="rect">
            <a:avLst/>
          </a:prstGeom>
        </p:spPr>
      </p:pic>
      <p:pic>
        <p:nvPicPr>
          <p:cNvPr id="505" name="Graphic 504">
            <a:extLst>
              <a:ext uri="{FF2B5EF4-FFF2-40B4-BE49-F238E27FC236}">
                <a16:creationId xmlns:a16="http://schemas.microsoft.com/office/drawing/2014/main" id="{10339A51-8F29-4E8F-A5F0-952265CAF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0460" y="8371773"/>
            <a:ext cx="183600" cy="183600"/>
          </a:xfrm>
          <a:prstGeom prst="rect">
            <a:avLst/>
          </a:prstGeom>
        </p:spPr>
      </p:pic>
      <p:pic>
        <p:nvPicPr>
          <p:cNvPr id="508" name="Graphic 507">
            <a:extLst>
              <a:ext uri="{FF2B5EF4-FFF2-40B4-BE49-F238E27FC236}">
                <a16:creationId xmlns:a16="http://schemas.microsoft.com/office/drawing/2014/main" id="{193868A7-9951-4158-97BC-1D6C23686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39586" y="8714525"/>
            <a:ext cx="295200" cy="218191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E85EAC9E-0E16-4106-862E-FE9518DD9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9128" y="187690"/>
            <a:ext cx="3811020" cy="597381"/>
          </a:xfrm>
        </p:spPr>
        <p:txBody>
          <a:bodyPr/>
          <a:lstStyle/>
          <a:p>
            <a:r>
              <a:rPr lang="en-US" dirty="0"/>
              <a:t>ABHIJIT ROY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695D43AE-397D-498B-A716-7FE4646917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Blockchain Developer, Architect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FB6D96-BA4D-44F0-80D7-D4BDEF88ED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Chandigarh, India</a:t>
            </a:r>
            <a:endParaRPr lang="en-US" dirty="0"/>
          </a:p>
        </p:txBody>
      </p:sp>
      <p:sp>
        <p:nvSpPr>
          <p:cNvPr id="272" name="Text Placeholder 271">
            <a:extLst>
              <a:ext uri="{FF2B5EF4-FFF2-40B4-BE49-F238E27FC236}">
                <a16:creationId xmlns:a16="http://schemas.microsoft.com/office/drawing/2014/main" id="{A2E7424A-BABA-4D4C-BE59-3CA86A1590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84235" y="1632298"/>
            <a:ext cx="1337835" cy="242888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273" name="Text Placeholder 272">
            <a:extLst>
              <a:ext uri="{FF2B5EF4-FFF2-40B4-BE49-F238E27FC236}">
                <a16:creationId xmlns:a16="http://schemas.microsoft.com/office/drawing/2014/main" id="{30C96108-6683-4BD1-B2C5-0B81064719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71201" y="1927622"/>
            <a:ext cx="2767463" cy="1138091"/>
          </a:xfrm>
        </p:spPr>
        <p:txBody>
          <a:bodyPr numCol="1"/>
          <a:lstStyle/>
          <a:p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Whitney"/>
              </a:rPr>
              <a:t>I am a Blockchain Developer with 6 years of experience as CTO, Lead Smart contract Developer in multiple crypto startups, projects related to NFT,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Whitney"/>
              </a:rPr>
              <a:t>DeFi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Whitney"/>
              </a:rPr>
              <a:t>, Betting game and also in utility category. I hold multi-chain experience with leading Blockchain protocols like EOSIO, EVM.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8" name="Text Placeholder 277">
            <a:extLst>
              <a:ext uri="{FF2B5EF4-FFF2-40B4-BE49-F238E27FC236}">
                <a16:creationId xmlns:a16="http://schemas.microsoft.com/office/drawing/2014/main" id="{E28A17DD-C444-4A1C-8C62-D2A0950277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41185" y="1632298"/>
            <a:ext cx="1472155" cy="242888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282" name="Text Placeholder 281">
            <a:extLst>
              <a:ext uri="{FF2B5EF4-FFF2-40B4-BE49-F238E27FC236}">
                <a16:creationId xmlns:a16="http://schemas.microsoft.com/office/drawing/2014/main" id="{00D20412-CDE5-4137-96E2-4D9452F43AC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40306" y="1954645"/>
            <a:ext cx="405825" cy="187200"/>
          </a:xfrm>
        </p:spPr>
        <p:txBody>
          <a:bodyPr/>
          <a:lstStyle/>
          <a:p>
            <a:r>
              <a:rPr lang="en-US" dirty="0"/>
              <a:t>2014</a:t>
            </a:r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46ED484E-6A87-4BBC-ADF9-2162878D6E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75650" y="1942941"/>
            <a:ext cx="1574409" cy="186026"/>
          </a:xfrm>
        </p:spPr>
        <p:txBody>
          <a:bodyPr/>
          <a:lstStyle/>
          <a:p>
            <a:r>
              <a:rPr lang="en-US" dirty="0"/>
              <a:t>IIST, Trivandrum</a:t>
            </a:r>
          </a:p>
        </p:txBody>
      </p:sp>
      <p:sp>
        <p:nvSpPr>
          <p:cNvPr id="290" name="Text Placeholder 289">
            <a:extLst>
              <a:ext uri="{FF2B5EF4-FFF2-40B4-BE49-F238E27FC236}">
                <a16:creationId xmlns:a16="http://schemas.microsoft.com/office/drawing/2014/main" id="{419E7084-A01A-45C7-9D44-B2D38191800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175650" y="2138771"/>
            <a:ext cx="1574409" cy="132440"/>
          </a:xfrm>
        </p:spPr>
        <p:txBody>
          <a:bodyPr/>
          <a:lstStyle/>
          <a:p>
            <a:r>
              <a:rPr lang="en-US" spc="-20" dirty="0"/>
              <a:t>B. Tech Avionics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80D4C4BD-D958-4ACB-87BC-A58776AF2A64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EXPERTISE</a:t>
            </a:r>
          </a:p>
        </p:txBody>
      </p:sp>
      <p:sp>
        <p:nvSpPr>
          <p:cNvPr id="317" name="Text Placeholder 316">
            <a:extLst>
              <a:ext uri="{FF2B5EF4-FFF2-40B4-BE49-F238E27FC236}">
                <a16:creationId xmlns:a16="http://schemas.microsoft.com/office/drawing/2014/main" id="{13EB8B04-1051-4B45-83BA-03124C33EFA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sp>
        <p:nvSpPr>
          <p:cNvPr id="326" name="Text Placeholder 325">
            <a:extLst>
              <a:ext uri="{FF2B5EF4-FFF2-40B4-BE49-F238E27FC236}">
                <a16:creationId xmlns:a16="http://schemas.microsoft.com/office/drawing/2014/main" id="{E349EFDF-26F3-4B93-A1A8-626F62A764DC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4687618" y="6806530"/>
            <a:ext cx="1414816" cy="190800"/>
          </a:xfrm>
        </p:spPr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27" name="Text Placeholder 326">
            <a:extLst>
              <a:ext uri="{FF2B5EF4-FFF2-40B4-BE49-F238E27FC236}">
                <a16:creationId xmlns:a16="http://schemas.microsoft.com/office/drawing/2014/main" id="{C7F4F643-D70D-4688-8604-05C02765BFF2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4687618" y="7195666"/>
            <a:ext cx="1414816" cy="190800"/>
          </a:xfrm>
        </p:spPr>
        <p:txBody>
          <a:bodyPr/>
          <a:lstStyle/>
          <a:p>
            <a:r>
              <a:rPr lang="en-US" dirty="0"/>
              <a:t>SOLIDITY Language</a:t>
            </a:r>
          </a:p>
        </p:txBody>
      </p:sp>
      <p:sp>
        <p:nvSpPr>
          <p:cNvPr id="328" name="Text Placeholder 327">
            <a:extLst>
              <a:ext uri="{FF2B5EF4-FFF2-40B4-BE49-F238E27FC236}">
                <a16:creationId xmlns:a16="http://schemas.microsoft.com/office/drawing/2014/main" id="{236D1BE8-E78E-4B90-AC79-E5C43580EBFB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4687617" y="7580361"/>
            <a:ext cx="1556199" cy="142383"/>
          </a:xfrm>
        </p:spPr>
        <p:txBody>
          <a:bodyPr/>
          <a:lstStyle/>
          <a:p>
            <a:r>
              <a:rPr lang="en-US" dirty="0"/>
              <a:t>TECHNICAL DOCUMENTATION</a:t>
            </a:r>
          </a:p>
        </p:txBody>
      </p:sp>
      <p:sp>
        <p:nvSpPr>
          <p:cNvPr id="329" name="Text Placeholder 328">
            <a:extLst>
              <a:ext uri="{FF2B5EF4-FFF2-40B4-BE49-F238E27FC236}">
                <a16:creationId xmlns:a16="http://schemas.microsoft.com/office/drawing/2014/main" id="{28471828-DFE2-4A1C-9AA3-5EC45C36DB9E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4687618" y="7963652"/>
            <a:ext cx="1414816" cy="190800"/>
          </a:xfrm>
        </p:spPr>
        <p:txBody>
          <a:bodyPr/>
          <a:lstStyle/>
          <a:p>
            <a:r>
              <a:rPr lang="en-US" dirty="0"/>
              <a:t>EOSIO C/C++  </a:t>
            </a:r>
          </a:p>
        </p:txBody>
      </p:sp>
      <p:sp>
        <p:nvSpPr>
          <p:cNvPr id="330" name="Text Placeholder 329">
            <a:extLst>
              <a:ext uri="{FF2B5EF4-FFF2-40B4-BE49-F238E27FC236}">
                <a16:creationId xmlns:a16="http://schemas.microsoft.com/office/drawing/2014/main" id="{77AA6B23-F3C5-4D9A-AB3A-4C10501BCF5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4687617" y="8352619"/>
            <a:ext cx="1525269" cy="190800"/>
          </a:xfrm>
        </p:spPr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31" name="Text Placeholder 330">
            <a:extLst>
              <a:ext uri="{FF2B5EF4-FFF2-40B4-BE49-F238E27FC236}">
                <a16:creationId xmlns:a16="http://schemas.microsoft.com/office/drawing/2014/main" id="{8D6FB36B-C8BF-42E1-BDD5-FB9AE6859B81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r>
              <a:rPr lang="en-US" dirty="0"/>
              <a:t>PERSONAL</a:t>
            </a:r>
          </a:p>
          <a:p>
            <a:r>
              <a:rPr lang="en-US" dirty="0"/>
              <a:t>INFO</a:t>
            </a:r>
          </a:p>
        </p:txBody>
      </p:sp>
      <p:sp>
        <p:nvSpPr>
          <p:cNvPr id="332" name="Text Placeholder 331">
            <a:extLst>
              <a:ext uri="{FF2B5EF4-FFF2-40B4-BE49-F238E27FC236}">
                <a16:creationId xmlns:a16="http://schemas.microsoft.com/office/drawing/2014/main" id="{779D7631-AB05-426A-9E57-397306912724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r>
              <a:rPr lang="en-US" dirty="0"/>
              <a:t>BIRTH DATE</a:t>
            </a:r>
          </a:p>
        </p:txBody>
      </p:sp>
      <p:sp>
        <p:nvSpPr>
          <p:cNvPr id="333" name="Text Placeholder 332">
            <a:extLst>
              <a:ext uri="{FF2B5EF4-FFF2-40B4-BE49-F238E27FC236}">
                <a16:creationId xmlns:a16="http://schemas.microsoft.com/office/drawing/2014/main" id="{0BF5B090-3F27-499D-AE5E-6D9D2BA11C36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/>
        <p:txBody>
          <a:bodyPr/>
          <a:lstStyle/>
          <a:p>
            <a:r>
              <a:rPr lang="en-US" dirty="0"/>
              <a:t>NATIONALITY</a:t>
            </a:r>
          </a:p>
        </p:txBody>
      </p:sp>
      <p:sp>
        <p:nvSpPr>
          <p:cNvPr id="334" name="Text Placeholder 333">
            <a:extLst>
              <a:ext uri="{FF2B5EF4-FFF2-40B4-BE49-F238E27FC236}">
                <a16:creationId xmlns:a16="http://schemas.microsoft.com/office/drawing/2014/main" id="{CAE74102-8E8B-4EDE-ABED-F469EFAB389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r>
              <a:rPr lang="en-US" dirty="0"/>
              <a:t>YEARS OF EXPERIENCE</a:t>
            </a:r>
          </a:p>
        </p:txBody>
      </p:sp>
      <p:sp>
        <p:nvSpPr>
          <p:cNvPr id="335" name="Text Placeholder 334">
            <a:extLst>
              <a:ext uri="{FF2B5EF4-FFF2-40B4-BE49-F238E27FC236}">
                <a16:creationId xmlns:a16="http://schemas.microsoft.com/office/drawing/2014/main" id="{0B953CA9-B503-4185-8DE6-C40047F256E8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/>
        <p:txBody>
          <a:bodyPr/>
          <a:lstStyle/>
          <a:p>
            <a:r>
              <a:rPr lang="en-US"/>
              <a:t>28 </a:t>
            </a:r>
            <a:r>
              <a:rPr lang="en-US" dirty="0"/>
              <a:t>March 1993</a:t>
            </a:r>
          </a:p>
        </p:txBody>
      </p:sp>
      <p:sp>
        <p:nvSpPr>
          <p:cNvPr id="336" name="Text Placeholder 335">
            <a:extLst>
              <a:ext uri="{FF2B5EF4-FFF2-40B4-BE49-F238E27FC236}">
                <a16:creationId xmlns:a16="http://schemas.microsoft.com/office/drawing/2014/main" id="{B373FBC6-E2CE-4788-A8AD-F6720CB71F5A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/>
        <p:txBody>
          <a:bodyPr/>
          <a:lstStyle/>
          <a:p>
            <a:r>
              <a:rPr lang="en-US" dirty="0"/>
              <a:t>Indian</a:t>
            </a:r>
          </a:p>
        </p:txBody>
      </p:sp>
      <p:sp>
        <p:nvSpPr>
          <p:cNvPr id="337" name="Text Placeholder 336">
            <a:extLst>
              <a:ext uri="{FF2B5EF4-FFF2-40B4-BE49-F238E27FC236}">
                <a16:creationId xmlns:a16="http://schemas.microsoft.com/office/drawing/2014/main" id="{6D75EF85-8839-4DA8-B7E8-D52F51551135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/>
        <p:txBody>
          <a:bodyPr/>
          <a:lstStyle/>
          <a:p>
            <a:r>
              <a:rPr lang="en-US" dirty="0"/>
              <a:t>6 years</a:t>
            </a:r>
          </a:p>
        </p:txBody>
      </p:sp>
      <p:sp>
        <p:nvSpPr>
          <p:cNvPr id="338" name="Text Placeholder 337">
            <a:extLst>
              <a:ext uri="{FF2B5EF4-FFF2-40B4-BE49-F238E27FC236}">
                <a16:creationId xmlns:a16="http://schemas.microsoft.com/office/drawing/2014/main" id="{BF51872B-4A86-45EF-B613-832D0828DB8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/>
        <p:txBody>
          <a:bodyPr/>
          <a:lstStyle/>
          <a:p>
            <a:r>
              <a:rPr lang="en-US" dirty="0"/>
              <a:t>PHONE</a:t>
            </a:r>
          </a:p>
        </p:txBody>
      </p:sp>
      <p:sp>
        <p:nvSpPr>
          <p:cNvPr id="339" name="Text Placeholder 338">
            <a:extLst>
              <a:ext uri="{FF2B5EF4-FFF2-40B4-BE49-F238E27FC236}">
                <a16:creationId xmlns:a16="http://schemas.microsoft.com/office/drawing/2014/main" id="{CDA938BC-ABFD-428C-A80E-2D4B7D35DE52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40" name="Text Placeholder 339">
            <a:extLst>
              <a:ext uri="{FF2B5EF4-FFF2-40B4-BE49-F238E27FC236}">
                <a16:creationId xmlns:a16="http://schemas.microsoft.com/office/drawing/2014/main" id="{8C6358F8-7C12-4C62-B490-4FC7F80CAF07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</p:txBody>
      </p:sp>
      <p:sp>
        <p:nvSpPr>
          <p:cNvPr id="341" name="Text Placeholder 340">
            <a:extLst>
              <a:ext uri="{FF2B5EF4-FFF2-40B4-BE49-F238E27FC236}">
                <a16:creationId xmlns:a16="http://schemas.microsoft.com/office/drawing/2014/main" id="{95565110-4E97-49FF-BAA4-B7FD933E754A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/>
        <p:txBody>
          <a:bodyPr/>
          <a:lstStyle/>
          <a:p>
            <a:r>
              <a:rPr lang="en-US" dirty="0"/>
              <a:t>+91-9474501583</a:t>
            </a:r>
          </a:p>
        </p:txBody>
      </p:sp>
      <p:sp>
        <p:nvSpPr>
          <p:cNvPr id="342" name="Text Placeholder 341">
            <a:extLst>
              <a:ext uri="{FF2B5EF4-FFF2-40B4-BE49-F238E27FC236}">
                <a16:creationId xmlns:a16="http://schemas.microsoft.com/office/drawing/2014/main" id="{28B2CFC5-5548-4845-B3E5-4CD4A63676F9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/>
        <p:txBody>
          <a:bodyPr/>
          <a:lstStyle/>
          <a:p>
            <a:r>
              <a:rPr lang="en-US" sz="1000" spc="-30" dirty="0"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abhi3700</a:t>
            </a:r>
            <a:endParaRPr lang="en-US" sz="1000" spc="-30" dirty="0"/>
          </a:p>
        </p:txBody>
      </p:sp>
      <p:sp>
        <p:nvSpPr>
          <p:cNvPr id="343" name="Text Placeholder 342">
            <a:extLst>
              <a:ext uri="{FF2B5EF4-FFF2-40B4-BE49-F238E27FC236}">
                <a16:creationId xmlns:a16="http://schemas.microsoft.com/office/drawing/2014/main" id="{1EF300C0-C4E7-485A-BA08-A8486CCCC412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/>
        <p:txBody>
          <a:bodyPr/>
          <a:lstStyle/>
          <a:p>
            <a:r>
              <a:rPr lang="en-US" sz="1000" dirty="0"/>
              <a:t>dalvath3700@gmail.com</a:t>
            </a:r>
          </a:p>
        </p:txBody>
      </p:sp>
      <p:sp>
        <p:nvSpPr>
          <p:cNvPr id="344" name="Text Placeholder 343">
            <a:extLst>
              <a:ext uri="{FF2B5EF4-FFF2-40B4-BE49-F238E27FC236}">
                <a16:creationId xmlns:a16="http://schemas.microsoft.com/office/drawing/2014/main" id="{C89546FF-D223-4DC7-B8AA-056365712B07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/>
        <p:txBody>
          <a:bodyPr/>
          <a:lstStyle/>
          <a:p>
            <a:r>
              <a:rPr lang="en-US" dirty="0"/>
              <a:t>LinkedIn</a:t>
            </a:r>
          </a:p>
        </p:txBody>
      </p:sp>
      <p:sp>
        <p:nvSpPr>
          <p:cNvPr id="345" name="Text Placeholder 344">
            <a:extLst>
              <a:ext uri="{FF2B5EF4-FFF2-40B4-BE49-F238E27FC236}">
                <a16:creationId xmlns:a16="http://schemas.microsoft.com/office/drawing/2014/main" id="{B564F654-2106-4E24-AF82-A42E2BE6CC6A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/>
        <p:txBody>
          <a:bodyPr/>
          <a:lstStyle/>
          <a:p>
            <a:r>
              <a:rPr lang="en-US" sz="1000" dirty="0"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abhi3700 </a:t>
            </a:r>
            <a:endParaRPr lang="en-US" sz="1000" dirty="0"/>
          </a:p>
        </p:txBody>
      </p:sp>
      <p:sp>
        <p:nvSpPr>
          <p:cNvPr id="346" name="Text Placeholder 345">
            <a:extLst>
              <a:ext uri="{FF2B5EF4-FFF2-40B4-BE49-F238E27FC236}">
                <a16:creationId xmlns:a16="http://schemas.microsoft.com/office/drawing/2014/main" id="{1606E19F-904E-41CC-8BEA-656D2F4BD6E9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  <a:p>
            <a:r>
              <a:rPr lang="en-US" dirty="0"/>
              <a:t>INFO</a:t>
            </a:r>
          </a:p>
        </p:txBody>
      </p:sp>
      <p:sp>
        <p:nvSpPr>
          <p:cNvPr id="347" name="Text Placeholder 346">
            <a:extLst>
              <a:ext uri="{FF2B5EF4-FFF2-40B4-BE49-F238E27FC236}">
                <a16:creationId xmlns:a16="http://schemas.microsoft.com/office/drawing/2014/main" id="{C60A38CE-3BD8-4C7B-8E50-F0534BD5BB1C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/>
        <p:txBody>
          <a:bodyPr/>
          <a:lstStyle/>
          <a:p>
            <a:r>
              <a:rPr lang="en-US" spc="-90" dirty="0"/>
              <a:t>LANGUAGES</a:t>
            </a:r>
          </a:p>
        </p:txBody>
      </p:sp>
      <p:sp>
        <p:nvSpPr>
          <p:cNvPr id="348" name="Text Placeholder 347">
            <a:extLst>
              <a:ext uri="{FF2B5EF4-FFF2-40B4-BE49-F238E27FC236}">
                <a16:creationId xmlns:a16="http://schemas.microsoft.com/office/drawing/2014/main" id="{6AF42D39-5BC3-41E4-89F3-738AF3194B85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/>
        <p:txBody>
          <a:bodyPr/>
          <a:lstStyle/>
          <a:p>
            <a:r>
              <a:rPr lang="en-US" dirty="0"/>
              <a:t>ENGLISH</a:t>
            </a:r>
          </a:p>
        </p:txBody>
      </p:sp>
      <p:sp>
        <p:nvSpPr>
          <p:cNvPr id="349" name="Text Placeholder 348">
            <a:extLst>
              <a:ext uri="{FF2B5EF4-FFF2-40B4-BE49-F238E27FC236}">
                <a16:creationId xmlns:a16="http://schemas.microsoft.com/office/drawing/2014/main" id="{E9556DBF-15C6-464D-A4F2-CD0FAA90979C}"/>
              </a:ext>
            </a:extLst>
          </p:cNvPr>
          <p:cNvSpPr>
            <a:spLocks noGrp="1"/>
          </p:cNvSpPr>
          <p:nvPr>
            <p:ph type="body" sz="quarter" idx="92"/>
          </p:nvPr>
        </p:nvSpPr>
        <p:spPr/>
        <p:txBody>
          <a:bodyPr/>
          <a:lstStyle/>
          <a:p>
            <a:r>
              <a:rPr lang="en-US" dirty="0"/>
              <a:t>Hindi</a:t>
            </a:r>
          </a:p>
        </p:txBody>
      </p:sp>
      <p:sp>
        <p:nvSpPr>
          <p:cNvPr id="350" name="Text Placeholder 349">
            <a:extLst>
              <a:ext uri="{FF2B5EF4-FFF2-40B4-BE49-F238E27FC236}">
                <a16:creationId xmlns:a16="http://schemas.microsoft.com/office/drawing/2014/main" id="{AACB2BCD-B366-44E8-AD17-95303CCEB974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/>
        <p:txBody>
          <a:bodyPr/>
          <a:lstStyle/>
          <a:p>
            <a:r>
              <a:rPr lang="en-US" dirty="0"/>
              <a:t>Bengali</a:t>
            </a:r>
          </a:p>
        </p:txBody>
      </p:sp>
      <p:sp>
        <p:nvSpPr>
          <p:cNvPr id="351" name="Text Placeholder 350">
            <a:extLst>
              <a:ext uri="{FF2B5EF4-FFF2-40B4-BE49-F238E27FC236}">
                <a16:creationId xmlns:a16="http://schemas.microsoft.com/office/drawing/2014/main" id="{8A652CC6-75A3-4B7B-A84B-9A341A9B6309}"/>
              </a:ext>
            </a:extLst>
          </p:cNvPr>
          <p:cNvSpPr>
            <a:spLocks noGrp="1"/>
          </p:cNvSpPr>
          <p:nvPr>
            <p:ph type="body" sz="quarter" idx="94"/>
          </p:nvPr>
        </p:nvSpPr>
        <p:spPr/>
        <p:txBody>
          <a:bodyPr/>
          <a:lstStyle/>
          <a:p>
            <a:r>
              <a:rPr lang="en-US" dirty="0"/>
              <a:t>HOBBIES</a:t>
            </a:r>
          </a:p>
        </p:txBody>
      </p:sp>
      <p:sp>
        <p:nvSpPr>
          <p:cNvPr id="354" name="Rectangle 353" descr="Blue rectangle">
            <a:extLst>
              <a:ext uri="{FF2B5EF4-FFF2-40B4-BE49-F238E27FC236}">
                <a16:creationId xmlns:a16="http://schemas.microsoft.com/office/drawing/2014/main" id="{A2E534EA-79AB-4B44-A2C9-3D574D8A8AA6}"/>
              </a:ext>
            </a:extLst>
          </p:cNvPr>
          <p:cNvSpPr/>
          <p:nvPr/>
        </p:nvSpPr>
        <p:spPr>
          <a:xfrm>
            <a:off x="197554" y="7046098"/>
            <a:ext cx="1132459" cy="1860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5" name="Rectangle 354" descr="Grey rectangle">
            <a:extLst>
              <a:ext uri="{FF2B5EF4-FFF2-40B4-BE49-F238E27FC236}">
                <a16:creationId xmlns:a16="http://schemas.microsoft.com/office/drawing/2014/main" id="{AA504A55-CBE2-40F6-BF9C-458B37CC4F9A}"/>
              </a:ext>
            </a:extLst>
          </p:cNvPr>
          <p:cNvSpPr/>
          <p:nvPr/>
        </p:nvSpPr>
        <p:spPr>
          <a:xfrm>
            <a:off x="1330013" y="7046098"/>
            <a:ext cx="158065" cy="186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6" name="Rectangle 355" descr="Blue rectangle">
            <a:extLst>
              <a:ext uri="{FF2B5EF4-FFF2-40B4-BE49-F238E27FC236}">
                <a16:creationId xmlns:a16="http://schemas.microsoft.com/office/drawing/2014/main" id="{1637F08E-06AB-4B0D-9250-951D8B069D09}"/>
              </a:ext>
            </a:extLst>
          </p:cNvPr>
          <p:cNvSpPr/>
          <p:nvPr/>
        </p:nvSpPr>
        <p:spPr>
          <a:xfrm>
            <a:off x="197554" y="7452622"/>
            <a:ext cx="939756" cy="186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7" name="Rectangle 356" descr="Grey rectangle">
            <a:extLst>
              <a:ext uri="{FF2B5EF4-FFF2-40B4-BE49-F238E27FC236}">
                <a16:creationId xmlns:a16="http://schemas.microsoft.com/office/drawing/2014/main" id="{B011C5E9-63C2-4095-9D89-BE9DE4A73544}"/>
              </a:ext>
            </a:extLst>
          </p:cNvPr>
          <p:cNvSpPr/>
          <p:nvPr/>
        </p:nvSpPr>
        <p:spPr>
          <a:xfrm>
            <a:off x="1131967" y="7452622"/>
            <a:ext cx="353657" cy="186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8" name="Rectangle 357" descr="Blue rectangle">
            <a:extLst>
              <a:ext uri="{FF2B5EF4-FFF2-40B4-BE49-F238E27FC236}">
                <a16:creationId xmlns:a16="http://schemas.microsoft.com/office/drawing/2014/main" id="{42B380E1-8998-4073-A4DD-6B2E2ABB6B2E}"/>
              </a:ext>
            </a:extLst>
          </p:cNvPr>
          <p:cNvSpPr/>
          <p:nvPr/>
        </p:nvSpPr>
        <p:spPr>
          <a:xfrm>
            <a:off x="197553" y="7859145"/>
            <a:ext cx="982193" cy="186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9" name="Rectangle 358" descr="Grey rectangle">
            <a:extLst>
              <a:ext uri="{FF2B5EF4-FFF2-40B4-BE49-F238E27FC236}">
                <a16:creationId xmlns:a16="http://schemas.microsoft.com/office/drawing/2014/main" id="{315AB487-A7FD-464B-8A69-51EBDEA11773}"/>
              </a:ext>
            </a:extLst>
          </p:cNvPr>
          <p:cNvSpPr/>
          <p:nvPr/>
        </p:nvSpPr>
        <p:spPr>
          <a:xfrm>
            <a:off x="1179747" y="7859145"/>
            <a:ext cx="305877" cy="186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60" name="Group 359" descr="Circles">
            <a:extLst>
              <a:ext uri="{FF2B5EF4-FFF2-40B4-BE49-F238E27FC236}">
                <a16:creationId xmlns:a16="http://schemas.microsoft.com/office/drawing/2014/main" id="{66ADE5CA-3180-4AB7-81BB-E9FC04A1EED1}"/>
              </a:ext>
            </a:extLst>
          </p:cNvPr>
          <p:cNvGrpSpPr/>
          <p:nvPr/>
        </p:nvGrpSpPr>
        <p:grpSpPr>
          <a:xfrm>
            <a:off x="4777287" y="7011249"/>
            <a:ext cx="1733846" cy="118800"/>
            <a:chOff x="4775800" y="7060017"/>
            <a:chExt cx="1733846" cy="118800"/>
          </a:xfrm>
        </p:grpSpPr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9D272A54-A3E5-430F-A4D2-82C1C953C191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F0828C26-6A12-4168-98C4-FFD83BB367B4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CCA4EC35-455B-435B-AA82-7CCD150BE3D8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7CB50DDC-0209-4811-8E24-E7D477C96598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97F48CA8-C776-4FC2-9DFF-1A6FFD065883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A25C3943-5577-4A84-BCD3-3F3567FC1278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519E664D-57BA-4BCE-BB27-DBF3F2910FA4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4B553252-13A3-48FF-8C75-065E1D6294A1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6A40DC52-F058-4C07-BB90-A35980C528E9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BBF9392F-BC85-4F1B-8636-E67512832F94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71" name="Group 370" descr="Circles">
            <a:extLst>
              <a:ext uri="{FF2B5EF4-FFF2-40B4-BE49-F238E27FC236}">
                <a16:creationId xmlns:a16="http://schemas.microsoft.com/office/drawing/2014/main" id="{03063BAB-5042-4052-BBA1-463F9298E368}"/>
              </a:ext>
            </a:extLst>
          </p:cNvPr>
          <p:cNvGrpSpPr/>
          <p:nvPr/>
        </p:nvGrpSpPr>
        <p:grpSpPr>
          <a:xfrm>
            <a:off x="4777287" y="7398062"/>
            <a:ext cx="1733846" cy="118800"/>
            <a:chOff x="4775800" y="7060017"/>
            <a:chExt cx="1733846" cy="118800"/>
          </a:xfrm>
        </p:grpSpPr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2E1BC56C-8C52-45A9-946D-A3F62A04703B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0B613269-795D-47C5-9B21-2161D45376DD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81C60AD1-1FCC-4389-AD2F-FE7CC40285FB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5FB29545-8C3D-41F8-ABF5-635FD6A5BD45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8F051E32-A289-4D28-AF80-991F6C00663D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105BF631-21B9-4FE7-B6EC-234CD0EC0F99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9827F43-61BF-4AC4-9165-7573EADFB310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2514BF14-BC9B-4723-8723-4C7129D18ECA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88C8F79A-C0CF-4443-8679-0DFD26C9BFD1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D8EF7FD7-8181-4715-9251-50D36DD10AC9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82" name="Group 381" descr="Circles">
            <a:extLst>
              <a:ext uri="{FF2B5EF4-FFF2-40B4-BE49-F238E27FC236}">
                <a16:creationId xmlns:a16="http://schemas.microsoft.com/office/drawing/2014/main" id="{511E9039-C6F4-4A76-9ED4-03BBAB6E5EDA}"/>
              </a:ext>
            </a:extLst>
          </p:cNvPr>
          <p:cNvGrpSpPr/>
          <p:nvPr/>
        </p:nvGrpSpPr>
        <p:grpSpPr>
          <a:xfrm>
            <a:off x="4777287" y="7784875"/>
            <a:ext cx="1733846" cy="118800"/>
            <a:chOff x="4775800" y="7060017"/>
            <a:chExt cx="1733846" cy="118800"/>
          </a:xfrm>
        </p:grpSpPr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E2450CAD-DEDC-4B7B-87A3-E9CA9904CDEB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37755EB1-FD8E-4B9D-9D70-9F1153A404A6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BD8ADA0A-B73E-4B86-A46F-29B286C16ABC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9624A194-344E-479C-ABB9-0B94EDE2FB33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1F7F4F0-FE8D-4076-9B58-35678AC2FBFA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8DDBEA2E-2624-4E47-AC13-F1849D9EB55D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1385BAF9-9F71-4EB2-941B-FF84EA71D891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F612FB01-E6EA-4393-ABE6-368C7C0427BF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10812D57-B4DF-468F-B313-946FF2A31BAA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68F640C0-7CCD-4EA4-86CF-F46B8103E804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93" name="Group 392" descr="Circles">
            <a:extLst>
              <a:ext uri="{FF2B5EF4-FFF2-40B4-BE49-F238E27FC236}">
                <a16:creationId xmlns:a16="http://schemas.microsoft.com/office/drawing/2014/main" id="{8A75199B-0F83-46A6-9D3E-EB48D58C6C80}"/>
              </a:ext>
            </a:extLst>
          </p:cNvPr>
          <p:cNvGrpSpPr/>
          <p:nvPr/>
        </p:nvGrpSpPr>
        <p:grpSpPr>
          <a:xfrm>
            <a:off x="4777287" y="8171688"/>
            <a:ext cx="1733846" cy="118800"/>
            <a:chOff x="4775800" y="7060017"/>
            <a:chExt cx="1733846" cy="118800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8320DE88-6A12-40F8-8269-6BF521B074B5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4134461B-7D92-4DC8-95A8-1CF8B34F5B9C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895E8FBD-5312-4C6B-AE0C-C1B1B369629A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E08B7849-D67D-40A3-B6D9-FB4371C9C25D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1D817F32-5D49-48C1-A745-8FB1ED5DBD37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8A933A9C-B378-476A-942C-AA9DB0AB16C5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6389FBE3-C003-4156-8ECF-3F9725D8779A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2B7EF1E-E658-4426-B3D9-0DF9742AA21D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06005F36-76FA-4BCC-A5D3-371E628C49E1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351FD30C-1665-4C50-AC16-1BE375B2BEB1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04" name="Group 403" descr="Circles">
            <a:extLst>
              <a:ext uri="{FF2B5EF4-FFF2-40B4-BE49-F238E27FC236}">
                <a16:creationId xmlns:a16="http://schemas.microsoft.com/office/drawing/2014/main" id="{118644F3-10A0-4CEF-A0C0-1F9438D5394C}"/>
              </a:ext>
            </a:extLst>
          </p:cNvPr>
          <p:cNvGrpSpPr/>
          <p:nvPr/>
        </p:nvGrpSpPr>
        <p:grpSpPr>
          <a:xfrm>
            <a:off x="4777287" y="8558500"/>
            <a:ext cx="1733846" cy="118800"/>
            <a:chOff x="4775800" y="7060017"/>
            <a:chExt cx="1733846" cy="118800"/>
          </a:xfrm>
        </p:grpSpPr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D4F0FB7B-A17C-4082-9B72-29892B8D9DAA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C9EABEE8-D9FF-422F-9601-F0C653E39F29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35B382A4-4E4F-4CBF-B05B-D978ACA0F735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36623EE-A4E8-423B-A434-71D70E6782A5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FC7BF22D-5BD9-499F-9096-279DF8E7D7DA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15B5FC60-1157-4A93-826B-384708CECE87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70612B63-32D7-4C2B-B748-CE50BE74960B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06EEC14-ABA6-4BBB-BFF0-8773BDD6FC2C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57E024F-FD4A-4205-BABD-0143C5131987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4F8BDD00-A80C-4789-80C9-26053F7CAB17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2A28396-305C-42B7-A11F-C1010FC6B9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398828">
            <a:off x="318600" y="238609"/>
            <a:ext cx="1044000" cy="1044000"/>
          </a:xfrm>
        </p:spPr>
      </p:pic>
      <p:pic>
        <p:nvPicPr>
          <p:cNvPr id="187" name="Picture 2" descr="Motorcycle Of Big Size Black Silhouette free vector icons designed by  Freepik | Kids canvas art, Bike art, Black silhouette">
            <a:extLst>
              <a:ext uri="{FF2B5EF4-FFF2-40B4-BE49-F238E27FC236}">
                <a16:creationId xmlns:a16="http://schemas.microsoft.com/office/drawing/2014/main" id="{95BCA6ED-B01F-4460-B188-A2784C598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9" y="8630787"/>
            <a:ext cx="375525" cy="37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AED6DD35-489F-46E0-838D-193C1E20C9A6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829549" y="8686412"/>
            <a:ext cx="262800" cy="262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D39F62-83A1-4763-8E93-8E2203CAF48D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9"/>
              </a:ext>
            </a:extLst>
          </a:blip>
          <a:stretch>
            <a:fillRect/>
          </a:stretch>
        </p:blipFill>
        <p:spPr>
          <a:xfrm>
            <a:off x="531704" y="8660547"/>
            <a:ext cx="301415" cy="301415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0F3F6AD5-F4CE-413A-A6DC-171B2DB45342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duotone>
              <a:srgbClr val="003C8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1"/>
              </a:ext>
            </a:extLst>
          </a:blip>
          <a:stretch>
            <a:fillRect/>
          </a:stretch>
        </p:blipFill>
        <p:spPr>
          <a:xfrm>
            <a:off x="5392672" y="148682"/>
            <a:ext cx="844368" cy="9845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86" name="Graphic 185" descr="GPS icon">
            <a:extLst>
              <a:ext uri="{FF2B5EF4-FFF2-40B4-BE49-F238E27FC236}">
                <a16:creationId xmlns:a16="http://schemas.microsoft.com/office/drawing/2014/main" id="{022DC40F-65F8-410C-830C-3C88C8EB9D23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601267" y="257374"/>
            <a:ext cx="95727" cy="140399"/>
          </a:xfrm>
          <a:prstGeom prst="rect">
            <a:avLst/>
          </a:prstGeom>
        </p:spPr>
      </p:pic>
      <p:sp>
        <p:nvSpPr>
          <p:cNvPr id="189" name="Oval 188">
            <a:extLst>
              <a:ext uri="{FF2B5EF4-FFF2-40B4-BE49-F238E27FC236}">
                <a16:creationId xmlns:a16="http://schemas.microsoft.com/office/drawing/2014/main" id="{EF8750A8-8CF7-4494-8678-AABA826F7DBA}"/>
              </a:ext>
            </a:extLst>
          </p:cNvPr>
          <p:cNvSpPr/>
          <p:nvPr/>
        </p:nvSpPr>
        <p:spPr>
          <a:xfrm>
            <a:off x="5859319" y="8171688"/>
            <a:ext cx="118800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61738291-4A76-4488-80DC-C7F9C9CBBC7F}"/>
              </a:ext>
            </a:extLst>
          </p:cNvPr>
          <p:cNvSpPr/>
          <p:nvPr/>
        </p:nvSpPr>
        <p:spPr>
          <a:xfrm>
            <a:off x="6038765" y="8171688"/>
            <a:ext cx="118800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1" name="Text Placeholder 329">
            <a:extLst>
              <a:ext uri="{FF2B5EF4-FFF2-40B4-BE49-F238E27FC236}">
                <a16:creationId xmlns:a16="http://schemas.microsoft.com/office/drawing/2014/main" id="{25E52B6E-5974-45D4-B8B2-82A00EC93D7A}"/>
              </a:ext>
            </a:extLst>
          </p:cNvPr>
          <p:cNvSpPr txBox="1">
            <a:spLocks/>
          </p:cNvSpPr>
          <p:nvPr/>
        </p:nvSpPr>
        <p:spPr>
          <a:xfrm>
            <a:off x="4699809" y="8669611"/>
            <a:ext cx="1525269" cy="190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TYPESCRIPT</a:t>
            </a:r>
          </a:p>
        </p:txBody>
      </p:sp>
      <p:grpSp>
        <p:nvGrpSpPr>
          <p:cNvPr id="192" name="Group 191" descr="Circles">
            <a:extLst>
              <a:ext uri="{FF2B5EF4-FFF2-40B4-BE49-F238E27FC236}">
                <a16:creationId xmlns:a16="http://schemas.microsoft.com/office/drawing/2014/main" id="{30D37093-92C5-4F93-B4C8-323BB3719032}"/>
              </a:ext>
            </a:extLst>
          </p:cNvPr>
          <p:cNvGrpSpPr/>
          <p:nvPr/>
        </p:nvGrpSpPr>
        <p:grpSpPr>
          <a:xfrm>
            <a:off x="4789479" y="8875492"/>
            <a:ext cx="1733846" cy="118800"/>
            <a:chOff x="4775800" y="7060017"/>
            <a:chExt cx="1733846" cy="118800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D3C43B41-2C31-4510-831E-5CC261F136B7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5C329917-13CD-4A77-8B32-56A7D193117C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ED2D867D-044B-4DB0-8540-0E2388BC383C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2C915D13-816C-49D0-99DC-FCD721E0C32F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B7F83C5-58AD-4E00-A480-F5D0B81A2F1D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7D604213-021F-45E6-8FD7-377C19CFE189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F5CF4B8C-65BC-4712-ADEC-DC7BB829A4EC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D1315FCE-1116-4393-8AD2-17D4D8795849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AC6C1AA5-C6D9-4773-9A4B-8146C9FF1C5F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5855E397-FB2B-44D0-A662-940DC05D50B8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237" name="Graphic 236">
            <a:extLst>
              <a:ext uri="{FF2B5EF4-FFF2-40B4-BE49-F238E27FC236}">
                <a16:creationId xmlns:a16="http://schemas.microsoft.com/office/drawing/2014/main" id="{D570F43E-69F4-4586-898B-CAE68B86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929796" y="4058229"/>
            <a:ext cx="187200" cy="187200"/>
          </a:xfrm>
          <a:prstGeom prst="rect">
            <a:avLst/>
          </a:prstGeom>
        </p:spPr>
      </p:pic>
      <p:sp>
        <p:nvSpPr>
          <p:cNvPr id="238" name="Text Placeholder 276">
            <a:extLst>
              <a:ext uri="{FF2B5EF4-FFF2-40B4-BE49-F238E27FC236}">
                <a16:creationId xmlns:a16="http://schemas.microsoft.com/office/drawing/2014/main" id="{BA19BCFA-5586-41A0-B624-D35957620C7E}"/>
              </a:ext>
            </a:extLst>
          </p:cNvPr>
          <p:cNvSpPr txBox="1">
            <a:spLocks/>
          </p:cNvSpPr>
          <p:nvPr/>
        </p:nvSpPr>
        <p:spPr>
          <a:xfrm>
            <a:off x="2110458" y="4006687"/>
            <a:ext cx="2041508" cy="24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CAREER TIMELINE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CE5E8725-528A-47B9-AFD3-C2296E3BF4C7}"/>
              </a:ext>
            </a:extLst>
          </p:cNvPr>
          <p:cNvSpPr txBox="1"/>
          <p:nvPr/>
        </p:nvSpPr>
        <p:spPr>
          <a:xfrm>
            <a:off x="1678952" y="3183133"/>
            <a:ext cx="5164781" cy="5486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 descr="MentorrBuddy">
            <a:extLst>
              <a:ext uri="{FF2B5EF4-FFF2-40B4-BE49-F238E27FC236}">
                <a16:creationId xmlns:a16="http://schemas.microsoft.com/office/drawing/2014/main" id="{391ECF4B-484B-425C-AB97-BDCA1ECAE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45" y="3317815"/>
            <a:ext cx="251175" cy="2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" name="Text Placeholder 276">
            <a:extLst>
              <a:ext uri="{FF2B5EF4-FFF2-40B4-BE49-F238E27FC236}">
                <a16:creationId xmlns:a16="http://schemas.microsoft.com/office/drawing/2014/main" id="{0EE7C6D8-765D-488C-AAAC-10F0B4CBB00F}"/>
              </a:ext>
            </a:extLst>
          </p:cNvPr>
          <p:cNvSpPr txBox="1">
            <a:spLocks/>
          </p:cNvSpPr>
          <p:nvPr/>
        </p:nvSpPr>
        <p:spPr>
          <a:xfrm>
            <a:off x="2110458" y="3316856"/>
            <a:ext cx="2041508" cy="24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LANGUAGE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4A27D0CC-C21C-41EE-AA18-5D389609A790}"/>
              </a:ext>
            </a:extLst>
          </p:cNvPr>
          <p:cNvSpPr txBox="1"/>
          <p:nvPr/>
        </p:nvSpPr>
        <p:spPr>
          <a:xfrm>
            <a:off x="3998561" y="3267777"/>
            <a:ext cx="2512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C, C++, Python, Solidity, Vyper, Java, Bash, Batch, Markdown, HTML, </a:t>
            </a:r>
          </a:p>
        </p:txBody>
      </p:sp>
      <p:pic>
        <p:nvPicPr>
          <p:cNvPr id="180" name="Picture 2" descr="MentorrBuddy">
            <a:extLst>
              <a:ext uri="{FF2B5EF4-FFF2-40B4-BE49-F238E27FC236}">
                <a16:creationId xmlns:a16="http://schemas.microsoft.com/office/drawing/2014/main" id="{7ED1E882-141F-4356-9961-1F705DB2F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367" y="717356"/>
            <a:ext cx="497954" cy="49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66FFA6-F8B2-4112-BE04-166187FB5BC6}"/>
              </a:ext>
            </a:extLst>
          </p:cNvPr>
          <p:cNvSpPr/>
          <p:nvPr/>
        </p:nvSpPr>
        <p:spPr>
          <a:xfrm>
            <a:off x="1964659" y="844628"/>
            <a:ext cx="320246" cy="2518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" name="Picture 203">
            <a:extLst>
              <a:ext uri="{FF2B5EF4-FFF2-40B4-BE49-F238E27FC236}">
                <a16:creationId xmlns:a16="http://schemas.microsoft.com/office/drawing/2014/main" id="{1AD7C44D-4FB6-42D6-A88C-110798DFEF7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8"/>
              </a:ext>
            </a:extLst>
          </a:blip>
          <a:stretch>
            <a:fillRect/>
          </a:stretch>
        </p:blipFill>
        <p:spPr>
          <a:xfrm>
            <a:off x="1988474" y="847437"/>
            <a:ext cx="274692" cy="2746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ACBC56-A24A-4EEA-BFDC-AD6360C193B4}"/>
              </a:ext>
            </a:extLst>
          </p:cNvPr>
          <p:cNvSpPr txBox="1"/>
          <p:nvPr/>
        </p:nvSpPr>
        <p:spPr>
          <a:xfrm>
            <a:off x="1964659" y="4337373"/>
            <a:ext cx="4247657" cy="191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2016-2017: Full-stack development of an All-in-One Android App – “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Whitney"/>
              </a:rPr>
              <a:t>BitInfoCoin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2017-2021: Blockchain Developer with multiple roles and projects.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2018: Founding CTO for a start-up DRIFE.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2019-2020: Freelancing projects done with multiple clients.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2021: Lead Blockchain Developer for 3 months in 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Whitney"/>
              </a:rPr>
              <a:t>DeFi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 start-up - “Boot Finance”.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0E917996-007C-423F-A92F-0F595A487830}"/>
              </a:ext>
            </a:extLst>
          </p:cNvPr>
          <p:cNvGrpSpPr/>
          <p:nvPr/>
        </p:nvGrpSpPr>
        <p:grpSpPr>
          <a:xfrm>
            <a:off x="2635937" y="7034942"/>
            <a:ext cx="1778343" cy="1402752"/>
            <a:chOff x="2635937" y="7034942"/>
            <a:chExt cx="1778343" cy="1402752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2113A916-5680-4AC1-A382-BC4D3ABB1832}"/>
                </a:ext>
              </a:extLst>
            </p:cNvPr>
            <p:cNvSpPr/>
            <p:nvPr/>
          </p:nvSpPr>
          <p:spPr>
            <a:xfrm>
              <a:off x="2635937" y="7963652"/>
              <a:ext cx="305877" cy="242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0B9DAEF-7D9D-4581-8430-5D77F67EDCAA}"/>
                </a:ext>
              </a:extLst>
            </p:cNvPr>
            <p:cNvSpPr/>
            <p:nvPr/>
          </p:nvSpPr>
          <p:spPr>
            <a:xfrm>
              <a:off x="3213670" y="7291066"/>
              <a:ext cx="305877" cy="242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02B1B89-8161-4AE1-8A74-1A95522D546C}"/>
                </a:ext>
              </a:extLst>
            </p:cNvPr>
            <p:cNvSpPr/>
            <p:nvPr/>
          </p:nvSpPr>
          <p:spPr>
            <a:xfrm>
              <a:off x="4108403" y="7034942"/>
              <a:ext cx="305877" cy="242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D2D7375-EF0F-41F2-8A9E-13C329912B8C}"/>
                </a:ext>
              </a:extLst>
            </p:cNvPr>
            <p:cNvSpPr/>
            <p:nvPr/>
          </p:nvSpPr>
          <p:spPr>
            <a:xfrm>
              <a:off x="3910554" y="8194805"/>
              <a:ext cx="305877" cy="242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9" name="Rectangle 448">
            <a:extLst>
              <a:ext uri="{FF2B5EF4-FFF2-40B4-BE49-F238E27FC236}">
                <a16:creationId xmlns:a16="http://schemas.microsoft.com/office/drawing/2014/main" id="{C9856179-2883-4C66-B6F9-D95E8CFC1AFA}"/>
              </a:ext>
            </a:extLst>
          </p:cNvPr>
          <p:cNvSpPr/>
          <p:nvPr/>
        </p:nvSpPr>
        <p:spPr>
          <a:xfrm>
            <a:off x="2080714" y="6904739"/>
            <a:ext cx="2411565" cy="6548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A1771284-169E-4367-8E69-5719FA293DD6}"/>
              </a:ext>
            </a:extLst>
          </p:cNvPr>
          <p:cNvSpPr/>
          <p:nvPr/>
        </p:nvSpPr>
        <p:spPr>
          <a:xfrm>
            <a:off x="4079841" y="6898699"/>
            <a:ext cx="412202" cy="660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B1C9F6E-0791-4FCA-83A7-B63B510E6C3A}"/>
              </a:ext>
            </a:extLst>
          </p:cNvPr>
          <p:cNvSpPr/>
          <p:nvPr/>
        </p:nvSpPr>
        <p:spPr>
          <a:xfrm>
            <a:off x="3519547" y="6898699"/>
            <a:ext cx="560294" cy="660863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C4A2215E-B2D9-494E-B97E-351AF73DAF43}"/>
              </a:ext>
            </a:extLst>
          </p:cNvPr>
          <p:cNvCxnSpPr>
            <a:cxnSpLocks/>
          </p:cNvCxnSpPr>
          <p:nvPr/>
        </p:nvCxnSpPr>
        <p:spPr>
          <a:xfrm>
            <a:off x="2670076" y="7559562"/>
            <a:ext cx="1" cy="65430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TextBox 456">
            <a:extLst>
              <a:ext uri="{FF2B5EF4-FFF2-40B4-BE49-F238E27FC236}">
                <a16:creationId xmlns:a16="http://schemas.microsoft.com/office/drawing/2014/main" id="{37D45678-B77B-4C41-B39F-5122EA3DE668}"/>
              </a:ext>
            </a:extLst>
          </p:cNvPr>
          <p:cNvSpPr txBox="1"/>
          <p:nvPr/>
        </p:nvSpPr>
        <p:spPr>
          <a:xfrm>
            <a:off x="2304451" y="8290488"/>
            <a:ext cx="911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71E1119B-5D4B-4D62-87B2-CB834410B962}"/>
              </a:ext>
            </a:extLst>
          </p:cNvPr>
          <p:cNvSpPr/>
          <p:nvPr/>
        </p:nvSpPr>
        <p:spPr>
          <a:xfrm>
            <a:off x="2610188" y="8201721"/>
            <a:ext cx="127756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47803F94-2879-449A-92F7-EC2F70117A8E}"/>
              </a:ext>
            </a:extLst>
          </p:cNvPr>
          <p:cNvCxnSpPr>
            <a:cxnSpLocks/>
          </p:cNvCxnSpPr>
          <p:nvPr/>
        </p:nvCxnSpPr>
        <p:spPr>
          <a:xfrm>
            <a:off x="3804392" y="7559562"/>
            <a:ext cx="1" cy="65430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E871ECBC-7A88-4BE5-A991-8354F2B10CC9}"/>
              </a:ext>
            </a:extLst>
          </p:cNvPr>
          <p:cNvSpPr txBox="1"/>
          <p:nvPr/>
        </p:nvSpPr>
        <p:spPr>
          <a:xfrm>
            <a:off x="3379465" y="8283638"/>
            <a:ext cx="9116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Data Science</a:t>
            </a: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C900A374-8DD9-4E50-A74E-658993011218}"/>
              </a:ext>
            </a:extLst>
          </p:cNvPr>
          <p:cNvSpPr/>
          <p:nvPr/>
        </p:nvSpPr>
        <p:spPr>
          <a:xfrm>
            <a:off x="3744504" y="8201721"/>
            <a:ext cx="127756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2CD0EA7-CB0C-44DB-8E39-28E4A117DC0F}"/>
              </a:ext>
            </a:extLst>
          </p:cNvPr>
          <p:cNvCxnSpPr>
            <a:cxnSpLocks/>
            <a:endCxn id="262" idx="0"/>
          </p:cNvCxnSpPr>
          <p:nvPr/>
        </p:nvCxnSpPr>
        <p:spPr>
          <a:xfrm>
            <a:off x="4271940" y="7559040"/>
            <a:ext cx="5522" cy="1100156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DCCAD178-1F1E-4B01-9416-176C7910091E}"/>
              </a:ext>
            </a:extLst>
          </p:cNvPr>
          <p:cNvSpPr/>
          <p:nvPr/>
        </p:nvSpPr>
        <p:spPr>
          <a:xfrm>
            <a:off x="4213584" y="8659196"/>
            <a:ext cx="127756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6BDB7D3F-4917-41B2-B302-DE8ED9725FF1}"/>
              </a:ext>
            </a:extLst>
          </p:cNvPr>
          <p:cNvSpPr txBox="1"/>
          <p:nvPr/>
        </p:nvSpPr>
        <p:spPr>
          <a:xfrm>
            <a:off x="3850392" y="8773144"/>
            <a:ext cx="911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426225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Placeholder 271">
            <a:extLst>
              <a:ext uri="{FF2B5EF4-FFF2-40B4-BE49-F238E27FC236}">
                <a16:creationId xmlns:a16="http://schemas.microsoft.com/office/drawing/2014/main" id="{28787771-BA44-4BBB-966F-4567BBA3E8DA}"/>
              </a:ext>
            </a:extLst>
          </p:cNvPr>
          <p:cNvSpPr txBox="1">
            <a:spLocks/>
          </p:cNvSpPr>
          <p:nvPr/>
        </p:nvSpPr>
        <p:spPr>
          <a:xfrm>
            <a:off x="407835" y="372458"/>
            <a:ext cx="1461605" cy="2371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EXPERIENCE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7CF1DF8-8606-4A40-97BB-AC76DC18C1E2}"/>
              </a:ext>
            </a:extLst>
          </p:cNvPr>
          <p:cNvSpPr txBox="1"/>
          <p:nvPr/>
        </p:nvSpPr>
        <p:spPr>
          <a:xfrm>
            <a:off x="542981" y="928545"/>
            <a:ext cx="1188719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Blockchain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9F6ECCC-FA81-44A3-BCAF-AF527CE8B81E}"/>
              </a:ext>
            </a:extLst>
          </p:cNvPr>
          <p:cNvSpPr txBox="1"/>
          <p:nvPr/>
        </p:nvSpPr>
        <p:spPr>
          <a:xfrm>
            <a:off x="299720" y="1450423"/>
            <a:ext cx="6258560" cy="645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Worked as Lead Blockchain Developer &amp; Architect for a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protocol and also familiar with projects like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Uniswap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Curve, Saddle, Swerve.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Also worked on Cross-chain Bridge for implementation of token &amp; vesting contracts with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timelock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functionality for the tokens transferred from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protocols during swap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Full Stack development of a product App – ‘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BitInfoCoin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’ in Crypto space.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Designed &amp; Developed the Smart Contract System Design with suite of smart contracts for a Ride Sharing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DApp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and wrote the technical whitepaper. Thi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 also featured a ‘free Rides’ trade AMM based marketplace with all-time liquidity using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DeFi’s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Bancor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Algorithm.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Worked on smart contracts for a project “Providing a digital identity for parks to enable humans to interact with and take care of them”.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Worked on smart contracts for ICO along with a report on estimated running cost of resources like on-chain RAM, CPU, NET for both Testnet &amp; Mainnet. 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Built architecture &amp; wrote smart contracts – ICO, Stake, Token for a project on “Automatic payment disbursal to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Patient/Doctor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for Rehabilitation Programme(s)”.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Built Smart Contracts – Escrow, Game along with the architecture for a Betting Game – ‘GPK.Battles’ on WAX (EOSIO) Blockchain.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Created a Tipping Bot with smart contracts integrated within using which any person can deposit/withdraw/send/receive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multiple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crypto token worldwide with just Telegram user ID.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Developed a KYC Bot with Blockchain and Cloud integration for personal data like name, address selfie (stored in bytes) and validation of hashed sensitive data.</a:t>
            </a:r>
            <a:endParaRPr lang="en-IN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Found an issue related to excessive on-chain RAM usage in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Atomichub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NFT protocol. Thereafter created an NFT protocol – OYA with smart contracts.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Working on a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Chatbot –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ProFi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which gives Analytical visual charts for maximizing yield in fiat money using different cryptocurrencies in multiple liquidity pools.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Contributed in creating a guide – “</a:t>
            </a:r>
            <a:r>
              <a:rPr lang="en-IN" sz="11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Setting up Telos Validator Nodes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”</a:t>
            </a: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for Validators for the Telos  (EOSIO) Blockchain.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Designed the architecture for an incentivized travel platform with activity-dependent AI community Bot on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Steem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/Hive Blockchain.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6" name="Picture 2" descr="Experience Expert icon PNG and SVG Vector Free Download">
            <a:extLst>
              <a:ext uri="{FF2B5EF4-FFF2-40B4-BE49-F238E27FC236}">
                <a16:creationId xmlns:a16="http://schemas.microsoft.com/office/drawing/2014/main" id="{150BDAE5-A317-4A79-AA12-78F017E5A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9" y="395904"/>
            <a:ext cx="248920" cy="243086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20965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354908-5321-4022-B98B-4084640D6F32}"/>
              </a:ext>
            </a:extLst>
          </p:cNvPr>
          <p:cNvSpPr txBox="1"/>
          <p:nvPr/>
        </p:nvSpPr>
        <p:spPr>
          <a:xfrm>
            <a:off x="375920" y="560129"/>
            <a:ext cx="1340002" cy="338554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Science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6EA74-887C-4DC0-A111-D2C7A6E90508}"/>
              </a:ext>
            </a:extLst>
          </p:cNvPr>
          <p:cNvSpPr txBox="1"/>
          <p:nvPr/>
        </p:nvSpPr>
        <p:spPr>
          <a:xfrm>
            <a:off x="365760" y="987773"/>
            <a:ext cx="6126480" cy="371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Created a software called ‘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AutoPlot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’ for generating interactive plots (with hovering feature) automatically from the big data maintained in Excel and reduced the time from 30 mins (earlier) to 3 seconds (now). Also, created a corresponding dashboard for data analytics on web browser. 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Automatic rent agreements (Deposit Deduction, Rent Increase) generation for different tenants data (like name,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startdate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address, postcode) from Excel data. 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Renaming thousands of files based on 5 parameters available inside the file at a particular directory.</a:t>
            </a:r>
          </a:p>
          <a:p>
            <a:pPr marL="34290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Extract a specific data from a file (format: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msr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 and replace a specific line in another file (format: .001). Replace coordinates in a file with a desired value and repeat the same for thousands of files present in a directory.</a:t>
            </a:r>
          </a:p>
          <a:p>
            <a:pPr marL="34290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Fetching of accounts &amp; timestamp of Twitter posts with tag </a:t>
            </a:r>
            <a:r>
              <a:rPr lang="en-IN" sz="1100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#libya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Prepared a data analysis report on updating an Excel form from datasets fetched from Outlook mail.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Image files (formats: dot,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png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 generation from fetched data in Excel file.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Created a custom 3D Plot for data analytics related to Semiconductor devices with yield, which is visualizable with interactive modern-UI level.</a:t>
            </a:r>
            <a:endParaRPr lang="en-IN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2612E-8139-4704-A7E5-B3087F75D883}"/>
              </a:ext>
            </a:extLst>
          </p:cNvPr>
          <p:cNvSpPr txBox="1"/>
          <p:nvPr/>
        </p:nvSpPr>
        <p:spPr>
          <a:xfrm>
            <a:off x="434340" y="5794526"/>
            <a:ext cx="5989320" cy="1986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Built a Key Generator Bot called ‘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KeyHub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’, where a user can buy license key for a set of products. The key usage is continuously monitored along with exact location obtained through reverse-geocoding of coordinates.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Created a Bot called ‘LEO’ which allows a user to get dog images based on their saved breed as preference or to load random dog images. A donation programme feature was also added which then allowed dog lovers to donate money directly to the Dog Welfare centres. </a:t>
            </a: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Created a general purpose Quiz bot with types - MCQ, Image, Audio, GIF, Video for any topic where a teacher/School/College can conduct online exams for their students. Addition of proper evaluation of subjective types of exam is to be added into the Bot.  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7AC20-FC21-497B-A1B7-68483800DDEB}"/>
              </a:ext>
            </a:extLst>
          </p:cNvPr>
          <p:cNvSpPr txBox="1"/>
          <p:nvPr/>
        </p:nvSpPr>
        <p:spPr>
          <a:xfrm>
            <a:off x="527446" y="5315771"/>
            <a:ext cx="687897" cy="338554"/>
          </a:xfrm>
          <a:prstGeom prst="rect">
            <a:avLst/>
          </a:prstGeom>
          <a:solidFill>
            <a:srgbClr val="EBAB0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Bot</a:t>
            </a:r>
          </a:p>
        </p:txBody>
      </p:sp>
    </p:spTree>
    <p:extLst>
      <p:ext uri="{BB962C8B-B14F-4D97-AF65-F5344CB8AC3E}">
        <p14:creationId xmlns:p14="http://schemas.microsoft.com/office/powerpoint/2010/main" val="195641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Leadership Icon -01 - Vector Graphics - Full Size PNG Image -  PNGkit">
            <a:extLst>
              <a:ext uri="{FF2B5EF4-FFF2-40B4-BE49-F238E27FC236}">
                <a16:creationId xmlns:a16="http://schemas.microsoft.com/office/drawing/2014/main" id="{78051027-B91A-4FA3-A448-BA0865667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1" y="252061"/>
            <a:ext cx="330095" cy="27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 Placeholder 271">
            <a:extLst>
              <a:ext uri="{FF2B5EF4-FFF2-40B4-BE49-F238E27FC236}">
                <a16:creationId xmlns:a16="http://schemas.microsoft.com/office/drawing/2014/main" id="{AE20E69B-2CD0-410F-8AEB-7FA4E8C1C9F2}"/>
              </a:ext>
            </a:extLst>
          </p:cNvPr>
          <p:cNvSpPr txBox="1">
            <a:spLocks/>
          </p:cNvSpPr>
          <p:nvPr/>
        </p:nvSpPr>
        <p:spPr>
          <a:xfrm>
            <a:off x="527446" y="252060"/>
            <a:ext cx="3390104" cy="273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LEADERSHIP AND ACHIEVEMENTS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ABBE481-1DE0-4DE9-ACD9-A68542739D92}"/>
              </a:ext>
            </a:extLst>
          </p:cNvPr>
          <p:cNvSpPr txBox="1"/>
          <p:nvPr/>
        </p:nvSpPr>
        <p:spPr>
          <a:xfrm>
            <a:off x="434340" y="599813"/>
            <a:ext cx="5989320" cy="6993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Bagged the 2</a:t>
            </a:r>
            <a:r>
              <a:rPr lang="en-IN" sz="1100" baseline="300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nd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rank in SNI Hack 2021 competition as a EOSIO Blockchain Developer for a project “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Ceven.Parks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”, which provides a digital identity for parks to enable humans to interact with and take care of them.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 2018, I was the founding team member as CTO of a blockchain-based mobility platform that seeks to decentralize the ride-hailing ecosystem. I managed 10 core team members with developers, designers, content writers successfully.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was sponsored to represent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as CTO in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Blockchain Summit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(WBS) held at Dubai in October, 2018, where I pitched to around 35 investors from worldwide and ranked as the best start-up in utility tokens category.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am managing the largest Semiconductor community over Telegram via a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channel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 In future, a blockchain-based Chatbot – ‘SEMION’ with customized user experience, is promised to be released on Telegram and a subscription fee will be charged for which feedbacks is taken via polls conducted within the community.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provide online education services through my Udemy account – </a:t>
            </a:r>
            <a:r>
              <a:rPr lang="en-IN" sz="1100" u="sng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Block.Hub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Academy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which has a total of 170 students enrolled for 4 courses to date.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am also available as a mentor for topics related to Blockchain (EOS, NFT,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Ethereum) via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Fiverr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for 4 people as of now.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Maintain one of the highest starred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Github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repositories in EOSIO Ecosystem.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have published many thoughtful articles related to Blockchain, Data Science on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was a regular technical content creator for a community called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Utopian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on </a:t>
            </a:r>
            <a:r>
              <a:rPr lang="en-IN" sz="1100" u="sng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Steemit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– An incentivized social platform on </a:t>
            </a:r>
            <a:r>
              <a:rPr lang="en-IN" sz="1100" u="sng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Blockchain.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135843"/>
      </p:ext>
    </p:extLst>
  </p:cSld>
  <p:clrMapOvr>
    <a:masterClrMapping/>
  </p:clrMapOvr>
</p:sld>
</file>

<file path=ppt/theme/theme1.xml><?xml version="1.0" encoding="utf-8"?>
<a:theme xmlns:a="http://schemas.openxmlformats.org/drawingml/2006/main" name="MyResume">
  <a:themeElements>
    <a:clrScheme name="Resume colors">
      <a:dk1>
        <a:sysClr val="windowText" lastClr="000000"/>
      </a:dk1>
      <a:lt1>
        <a:sysClr val="window" lastClr="FFFFFF"/>
      </a:lt1>
      <a:dk2>
        <a:srgbClr val="0098F1"/>
      </a:dk2>
      <a:lt2>
        <a:srgbClr val="00498F"/>
      </a:lt2>
      <a:accent1>
        <a:srgbClr val="003C87"/>
      </a:accent1>
      <a:accent2>
        <a:srgbClr val="002E83"/>
      </a:accent2>
      <a:accent3>
        <a:srgbClr val="002473"/>
      </a:accent3>
      <a:accent4>
        <a:srgbClr val="001D64"/>
      </a:accent4>
      <a:accent5>
        <a:srgbClr val="DADADA"/>
      </a:accent5>
      <a:accent6>
        <a:srgbClr val="00593E"/>
      </a:accent6>
      <a:hlink>
        <a:srgbClr val="FFFFFF"/>
      </a:hlink>
      <a:folHlink>
        <a:srgbClr val="FFFFFF"/>
      </a:folHlink>
    </a:clrScheme>
    <a:fontScheme name="Custom 42">
      <a:majorFont>
        <a:latin typeface="Century Gothic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NFO Resume 02_MO - v3" id="{9229F7CD-3406-4BD9-B8B8-839158D1C30B}" vid="{CA214F82-F6BD-4CC4-B385-F1D2024745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CD0737-DDCD-4506-85C0-A3C2836F70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8389EB-672F-420D-AB19-CDFA657C66F4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customXml/itemProps3.xml><?xml version="1.0" encoding="utf-8"?>
<ds:datastoreItem xmlns:ds="http://schemas.openxmlformats.org/officeDocument/2006/customXml" ds:itemID="{20056241-EAE4-4EAF-8B0E-8651A3DCDE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Timeline infographic resume</Template>
  <TotalTime>575</TotalTime>
  <Words>1230</Words>
  <Application>Microsoft Office PowerPoint</Application>
  <PresentationFormat>Letter Paper (8.5x11 in)</PresentationFormat>
  <Paragraphs>94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Book Antiqua</vt:lpstr>
      <vt:lpstr>Calibri</vt:lpstr>
      <vt:lpstr>Century Gothic</vt:lpstr>
      <vt:lpstr>Symbol</vt:lpstr>
      <vt:lpstr>Whitney</vt:lpstr>
      <vt:lpstr>MyResume</vt:lpstr>
      <vt:lpstr>ABHIJIT ROY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Abhijit Roy</dc:title>
  <dc:creator>abhijit roy</dc:creator>
  <cp:lastModifiedBy>abhijit roy</cp:lastModifiedBy>
  <cp:revision>391</cp:revision>
  <dcterms:created xsi:type="dcterms:W3CDTF">2021-06-18T07:37:37Z</dcterms:created>
  <dcterms:modified xsi:type="dcterms:W3CDTF">2021-10-02T15:15:22Z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