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54" d="100"/>
          <a:sy n="154" d="100"/>
        </p:scale>
        <p:origin x="856" y="-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6691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123718" y="1013670"/>
            <a:ext cx="4768222" cy="12618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Lead/Senior Blockchain Developer,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 various Web3 startups, projects mostly related to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Honestly, I have a track record of delivering stellar work, but my reason of discontinuing or disassociation with the projects were mainly either funding or micromanagement issues.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Funding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No Blockchain activity lately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156691" y="1926782"/>
            <a:ext cx="0" cy="27986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 | Resignation: Funding issue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Lay-off: Shutdown of EVM, Solana Department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2569</TotalTime>
  <Words>1539</Words>
  <Application>Microsoft Macintosh PowerPoint</Application>
  <PresentationFormat>A4 Paper (210x297 mm)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464</cp:revision>
  <dcterms:created xsi:type="dcterms:W3CDTF">2022-10-06T16:05:05Z</dcterms:created>
  <dcterms:modified xsi:type="dcterms:W3CDTF">2023-06-14T13:41:37Z</dcterms:modified>
</cp:coreProperties>
</file>