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31" d="100"/>
          <a:sy n="131" d="100"/>
        </p:scale>
        <p:origin x="1336" y="-3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bhi3700/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hyperlink" Target="https://twitter.com/abhi3700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abhi3700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abhi3700.medium.com/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19" Type="http://schemas.openxmlformats.org/officeDocument/2006/relationships/image" Target="../media/image12.png"/><Relationship Id="rId4" Type="http://schemas.openxmlformats.org/officeDocument/2006/relationships/hyperlink" Target="https://github.com/abhi3700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openxmlformats.org/officeDocument/2006/relationships/hyperlink" Target="https://abhi3700.medium.com/" TargetMode="External"/><Relationship Id="rId3" Type="http://schemas.openxmlformats.org/officeDocument/2006/relationships/image" Target="../media/image14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github.com/abhi3700/My_Learning_EOS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hyperlink" Target="https://github.com/abhi3700/eosio_cevenparks_contracts/tree/main/cevenparksio" TargetMode="External"/><Relationship Id="rId29" Type="http://schemas.openxmlformats.org/officeDocument/2006/relationships/hyperlink" Target="https://stee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6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28" Type="http://schemas.openxmlformats.org/officeDocument/2006/relationships/hyperlink" Target="https://steemit.com/@abhi3700" TargetMode="External"/><Relationship Id="rId10" Type="http://schemas.openxmlformats.org/officeDocument/2006/relationships/image" Target="../media/image21.svg"/><Relationship Id="rId19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utopian-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1"/>
            <a:ext cx="6858000" cy="1004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E3B20661-1B05-43C8-98D1-74F974202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38321" y="122808"/>
            <a:ext cx="581352" cy="581352"/>
          </a:xfrm>
          <a:prstGeom prst="ellipse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1" y="832872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26048" y="1522721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26048" y="1214315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93344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58222" y="1216142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313870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84305" y="1221703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31243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718661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71100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66492" y="1221825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56223" y="121660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390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642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217311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39187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106047" y="1223666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1522721"/>
            <a:ext cx="18780" cy="83832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1623616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873271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6+ years of experience as CTO, Lead/Senior Blockchain Developer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927768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5741" y="8395804"/>
            <a:ext cx="3921934" cy="10541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 API backend using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(REST,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routing for a web3 project i.e., automated contract deployment.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Databases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with CI/CD in Github Action for automated testing of a repo.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0073" y="8122056"/>
            <a:ext cx="1055498" cy="320656"/>
            <a:chOff x="106735" y="2999656"/>
            <a:chExt cx="1055498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Backend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298" y="3028662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3024708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7939941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120073" y="3364786"/>
            <a:ext cx="3841844" cy="454226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Experienced with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codebases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Token, Vault, Staking, NFT Marketplace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proxy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84426" y="1685173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661777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979503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626833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06047" y="2519607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2489859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2713813"/>
            <a:ext cx="2645218" cy="37617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2017-2021: Freelancer in projects related to Blockchain, Data Science.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Senior Smart Contract Developer with backend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34431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344312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709199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58086" y="6900753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466031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807601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8077338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823698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450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450053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1977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80921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809213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556895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916688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9168202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91456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54091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540917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28859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7207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excel based data as input and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5072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50728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22476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224765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8243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81320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5646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5646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31562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315629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7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74618"/>
            <a:ext cx="2305963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4733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47333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424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am managing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224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 for beginner level coders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 one of the highest starred GitHub repositories in EOSIO Ecosystem.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An incentivized social platform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917</Words>
  <Application>Microsoft Macintosh PowerPoint</Application>
  <PresentationFormat>A4 Paper (210x297 mm)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206</cp:revision>
  <dcterms:created xsi:type="dcterms:W3CDTF">2022-10-06T16:05:05Z</dcterms:created>
  <dcterms:modified xsi:type="dcterms:W3CDTF">2022-10-15T09:42:33Z</dcterms:modified>
</cp:coreProperties>
</file>