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45" d="100"/>
          <a:sy n="145" d="100"/>
        </p:scale>
        <p:origin x="1032" y="-3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bhi3700/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hyperlink" Target="https://twitter.com/abhi3700" TargetMode="Externa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abhi3700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://abhi3700.medium.com/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.svg"/><Relationship Id="rId19" Type="http://schemas.openxmlformats.org/officeDocument/2006/relationships/image" Target="../media/image12.png"/><Relationship Id="rId4" Type="http://schemas.openxmlformats.org/officeDocument/2006/relationships/hyperlink" Target="https://github.com/abhi3700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26" Type="http://schemas.openxmlformats.org/officeDocument/2006/relationships/hyperlink" Target="https://abhi3700.medium.com/" TargetMode="External"/><Relationship Id="rId3" Type="http://schemas.openxmlformats.org/officeDocument/2006/relationships/image" Target="../media/image14.png"/><Relationship Id="rId21" Type="http://schemas.openxmlformats.org/officeDocument/2006/relationships/hyperlink" Target="https://www.drife.io/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hyperlink" Target="http://farmhack.net/forum-topic-types/idea?page=1" TargetMode="External"/><Relationship Id="rId25" Type="http://schemas.openxmlformats.org/officeDocument/2006/relationships/hyperlink" Target="https://github.com/abhi3700/My_Learning_EOS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hyperlink" Target="https://github.com/abhi3700/eosio_cevenparks_contracts/tree/main/cevenparksio" TargetMode="External"/><Relationship Id="rId29" Type="http://schemas.openxmlformats.org/officeDocument/2006/relationships/hyperlink" Target="https://stee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24" Type="http://schemas.openxmlformats.org/officeDocument/2006/relationships/hyperlink" Target="https://www.udemy.com/user/blockhub/" TargetMode="External"/><Relationship Id="rId5" Type="http://schemas.openxmlformats.org/officeDocument/2006/relationships/image" Target="../media/image16.png"/><Relationship Id="rId15" Type="http://schemas.openxmlformats.org/officeDocument/2006/relationships/hyperlink" Target="https://www.goodfreephotos.com/vector-images/music-notes-vector-files.png.php" TargetMode="External"/><Relationship Id="rId23" Type="http://schemas.openxmlformats.org/officeDocument/2006/relationships/hyperlink" Target="https://t.me/semiconductor_learning" TargetMode="External"/><Relationship Id="rId28" Type="http://schemas.openxmlformats.org/officeDocument/2006/relationships/hyperlink" Target="https://steemit.com/@abhi3700" TargetMode="External"/><Relationship Id="rId10" Type="http://schemas.openxmlformats.org/officeDocument/2006/relationships/image" Target="../media/image21.svg"/><Relationship Id="rId19" Type="http://schemas.openxmlformats.org/officeDocument/2006/relationships/image" Target="../media/image28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hyperlink" Target="https://tresconglobal.com/conferences/blockchain/" TargetMode="External"/><Relationship Id="rId27" Type="http://schemas.openxmlformats.org/officeDocument/2006/relationships/hyperlink" Target="https://steemit.com/@utopian-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1"/>
            <a:ext cx="6858000" cy="1004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E3B20661-1B05-43C8-98D1-74F974202C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38321" y="122808"/>
            <a:ext cx="581352" cy="581352"/>
          </a:xfrm>
          <a:prstGeom prst="ellipse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1" y="832872"/>
            <a:ext cx="1545772" cy="34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26048" y="1522721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26048" y="1214315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93344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58222" y="1216142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313870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84305" y="1221703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31243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718661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71100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66492" y="1221825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56223" y="121660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390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642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217311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39187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106047" y="1223666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1522721"/>
            <a:ext cx="18780" cy="83832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1623616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873271"/>
            <a:ext cx="3904579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Software Developer with 6+ years of experience as CTO, Lead/Senior Blockchain Developer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Betting game, utility category. I hold multi-chain development experience with leading Blockchain protocols like EVM, EOSIO, Solana, Substrate.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-1436" y="2927768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81EA65-0C03-6CE5-05F7-5CE4A0E953BD}"/>
              </a:ext>
            </a:extLst>
          </p:cNvPr>
          <p:cNvSpPr txBox="1"/>
          <p:nvPr/>
        </p:nvSpPr>
        <p:spPr>
          <a:xfrm>
            <a:off x="94315" y="7876299"/>
            <a:ext cx="3917917" cy="10541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 API backend using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(REST,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routing for a web3 project i.e., automated contract deployment.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Firebase’s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Databases for data storage on Google Cloud, Heroku.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with CI/CD in Github Action for automated testing of a repo.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D909FF-64C4-485E-3FAE-425A849858A9}"/>
              </a:ext>
            </a:extLst>
          </p:cNvPr>
          <p:cNvGrpSpPr/>
          <p:nvPr/>
        </p:nvGrpSpPr>
        <p:grpSpPr>
          <a:xfrm>
            <a:off x="120073" y="7606354"/>
            <a:ext cx="1055498" cy="320656"/>
            <a:chOff x="106735" y="2999656"/>
            <a:chExt cx="1055498" cy="320656"/>
          </a:xfrm>
        </p:grpSpPr>
        <p:pic>
          <p:nvPicPr>
            <p:cNvPr id="60" name="Graphic 59" descr="Cloud with solid fill">
              <a:extLst>
                <a:ext uri="{FF2B5EF4-FFF2-40B4-BE49-F238E27FC236}">
                  <a16:creationId xmlns:a16="http://schemas.microsoft.com/office/drawing/2014/main" id="{B5CDCC22-9DC5-5A06-5195-7370C691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FD60A-3F9F-DD9C-E19A-E8ADA682B44E}"/>
                </a:ext>
              </a:extLst>
            </p:cNvPr>
            <p:cNvSpPr txBox="1"/>
            <p:nvPr/>
          </p:nvSpPr>
          <p:spPr>
            <a:xfrm>
              <a:off x="349602" y="3012535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Backend</a:t>
              </a:r>
            </a:p>
          </p:txBody>
        </p:sp>
      </p:grp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298" y="3028662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3024708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74F313-B833-5803-C7E3-4CBE0FF6D5E1}"/>
              </a:ext>
            </a:extLst>
          </p:cNvPr>
          <p:cNvCxnSpPr>
            <a:cxnSpLocks/>
          </p:cNvCxnSpPr>
          <p:nvPr/>
        </p:nvCxnSpPr>
        <p:spPr>
          <a:xfrm>
            <a:off x="0" y="7560562"/>
            <a:ext cx="4011812" cy="17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120073" y="3338886"/>
            <a:ext cx="3841844" cy="40677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Experienced with popular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codebases like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smart contract projects related to Token, Vault, Staking, ERC721, ERC1155, NFT Marketplace for EVM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Diamond standard &amp;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proxy patterns for EVM upgradeable contracts.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large scale contract projects like Polygon's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 AMM DEX, Bonding curve based crowdfunding platform with DAO,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get contract-size of smart contracts using Truffle, Hardhat, Foundry toolkits.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NFT projects’ assets deployment into IPFS,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worked on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 project on Solana. Also, helped in launching their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84426" y="1685173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661777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979503"/>
            <a:ext cx="210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2014</a:t>
            </a:r>
            <a:r>
              <a:rPr lang="en-US" sz="1000" dirty="0"/>
              <a:t> – B.Tech in Avionics, </a:t>
            </a:r>
            <a:r>
              <a:rPr lang="en-US" sz="1000" b="1" dirty="0"/>
              <a:t>IIST</a:t>
            </a:r>
            <a:r>
              <a:rPr lang="en-US" sz="10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626833"/>
            <a:ext cx="746451" cy="307777"/>
            <a:chOff x="4078910" y="4229593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78910" y="4295282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29593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2018DD1-25A7-BBCE-1D9B-17816187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06047" y="2519607"/>
            <a:ext cx="187200" cy="18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83A332-75E2-9512-6A4C-79F84AFEA051}"/>
              </a:ext>
            </a:extLst>
          </p:cNvPr>
          <p:cNvSpPr txBox="1"/>
          <p:nvPr/>
        </p:nvSpPr>
        <p:spPr>
          <a:xfrm>
            <a:off x="4247030" y="2489859"/>
            <a:ext cx="142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Career 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113967" y="2713813"/>
            <a:ext cx="2645218" cy="37617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2017-2021: Freelancer in projects related to Blockchain, Data Science.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2021: Lead Blockchain Developer at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Senior Blockchain Engineer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Founding Blockchain Engineer at Mojo, Polygon’s native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Senior Smart Contract Developer with backend at Upside.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76533" y="734431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76533" y="7344312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88169" y="709199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58086" y="6900753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Computer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76533" y="77183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76533" y="7718349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88169" y="7466031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76533" y="807601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76532" y="8077338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88169" y="7823698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76533" y="845005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76532" y="8450053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88169" y="81977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76533" y="880921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76533" y="8809213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88169" y="8556895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76533" y="916688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76532" y="9168202"/>
            <a:ext cx="2238611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88169" y="891456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76533" y="954091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76532" y="9540917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88169" y="9288599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1746688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407169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66811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714946"/>
            <a:ext cx="3841844" cy="7207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Data visualization Software - "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excel based data as input and comprehensive analytics as output.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several data wrangling projects with different types of data related to Semiconductor industry.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2051896"/>
            <a:ext cx="3841844" cy="13619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price, news feeds.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cloud integrated - Tipping, KYC, Quiz.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CTO, I built the first 2 versions of Theia web App product with smart contracts &amp; cloud integrated.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701F6F-C197-56E9-B646-94437D0125EA}"/>
              </a:ext>
            </a:extLst>
          </p:cNvPr>
          <p:cNvGrpSpPr/>
          <p:nvPr/>
        </p:nvGrpSpPr>
        <p:grpSpPr>
          <a:xfrm>
            <a:off x="4033286" y="3385034"/>
            <a:ext cx="1736977" cy="307777"/>
            <a:chOff x="4033286" y="3771225"/>
            <a:chExt cx="1736977" cy="307777"/>
          </a:xfrm>
        </p:grpSpPr>
        <p:pic>
          <p:nvPicPr>
            <p:cNvPr id="7" name="Graphic 6" descr="Programmer male with solid fill">
              <a:extLst>
                <a:ext uri="{FF2B5EF4-FFF2-40B4-BE49-F238E27FC236}">
                  <a16:creationId xmlns:a16="http://schemas.microsoft.com/office/drawing/2014/main" id="{44F1FEA6-92D8-5D84-19D9-021C0944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59B4D5-9D2D-8391-BEB8-C0A8CFFC50F2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752958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B15D6-5640-9A68-5D46-4123B69CD0CD}"/>
              </a:ext>
            </a:extLst>
          </p:cNvPr>
          <p:cNvSpPr txBox="1"/>
          <p:nvPr/>
        </p:nvSpPr>
        <p:spPr>
          <a:xfrm>
            <a:off x="4033286" y="3697796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C++, Rust, JavaScript, TypeScript, Python, Java, XML, Markdown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85072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850728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598410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22476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224765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97244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58243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581320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3301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195646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195646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1704151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31562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315629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06331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26732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2674618"/>
            <a:ext cx="2305963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4209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04733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047333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27950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6061DC-769E-6B1D-3B1E-E00B69EA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0253" y="4282614"/>
            <a:ext cx="183600" cy="183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232638" y="4222288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2356" y="4591600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56" y="4548638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01343" y="4577543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496112" y="4577543"/>
            <a:ext cx="223374" cy="223374"/>
          </a:xfrm>
          <a:prstGeom prst="rect">
            <a:avLst/>
          </a:prstGeom>
        </p:spPr>
      </p:pic>
      <p:pic>
        <p:nvPicPr>
          <p:cNvPr id="38" name="Graphic 37" descr="Ribbon with solid fill">
            <a:extLst>
              <a:ext uri="{FF2B5EF4-FFF2-40B4-BE49-F238E27FC236}">
                <a16:creationId xmlns:a16="http://schemas.microsoft.com/office/drawing/2014/main" id="{CFFF7FA1-BD8C-6B7A-D979-5C6A2FEA80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37" y="3413807"/>
            <a:ext cx="305208" cy="305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32C9F2-1048-9CDE-B193-7A9EF4B869EF}"/>
              </a:ext>
            </a:extLst>
          </p:cNvPr>
          <p:cNvSpPr txBox="1"/>
          <p:nvPr/>
        </p:nvSpPr>
        <p:spPr>
          <a:xfrm>
            <a:off x="134573" y="3411238"/>
            <a:ext cx="267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Leadership &amp; Achievements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3752958"/>
            <a:ext cx="3801742" cy="424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for a project “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sponsored to represent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The project recently was appreciated with award from UNESCO for its innovation.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am managing the largest Semiconductor community over Telegram via a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170 students enrolled for 4 courses to date.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 for beginner level coders via 1:1 sessions.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 one of the highest starred GitHub repositories in EOSIO Ecosystem.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 claimed technical content creator for a community called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An incentivized social platform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890</Words>
  <Application>Microsoft Macintosh PowerPoint</Application>
  <PresentationFormat>A4 Paper (210x297 mm)</PresentationFormat>
  <Paragraphs>77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199</cp:revision>
  <dcterms:created xsi:type="dcterms:W3CDTF">2022-10-06T16:05:05Z</dcterms:created>
  <dcterms:modified xsi:type="dcterms:W3CDTF">2022-10-14T08:45:46Z</dcterms:modified>
</cp:coreProperties>
</file>