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9"/>
  </p:handoutMasterIdLst>
  <p:sldIdLst>
    <p:sldId id="256" r:id="rId5"/>
    <p:sldId id="257" r:id="rId6"/>
    <p:sldId id="258" r:id="rId7"/>
    <p:sldId id="259"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it roy" initials="ar" lastIdx="1" clrIdx="0">
    <p:extLst>
      <p:ext uri="{19B8F6BF-5375-455C-9EA6-DF929625EA0E}">
        <p15:presenceInfo xmlns:p15="http://schemas.microsoft.com/office/powerpoint/2012/main" userId="3cc88bf99e11e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AB0B"/>
    <a:srgbClr val="C462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30" autoAdjust="0"/>
    <p:restoredTop sz="94660"/>
  </p:normalViewPr>
  <p:slideViewPr>
    <p:cSldViewPr snapToGrid="0">
      <p:cViewPr varScale="1">
        <p:scale>
          <a:sx n="65" d="100"/>
          <a:sy n="65" d="100"/>
        </p:scale>
        <p:origin x="2717" y="62"/>
      </p:cViewPr>
      <p:guideLst>
        <p:guide orient="horz" pos="2880"/>
        <p:guide pos="2160"/>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pPr/>
              <a:t>21-Jun-21</a:t>
            </a:fld>
            <a:endParaRPr lang="en-US" dirty="0"/>
          </a:p>
        </p:txBody>
      </p:sp>
      <p:sp>
        <p:nvSpPr>
          <p:cNvPr id="4" name="Footer Placeholder 3">
            <a:extLst>
              <a:ext uri="{FF2B5EF4-FFF2-40B4-BE49-F238E27FC236}">
                <a16:creationId xmlns:a16="http://schemas.microsoft.com/office/drawing/2014/main"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pPr/>
              <a:t>‹#›</a:t>
            </a:fld>
            <a:endParaRPr lang="en-US" dirty="0"/>
          </a:p>
        </p:txBody>
      </p:sp>
    </p:spTree>
    <p:extLst>
      <p:ext uri="{BB962C8B-B14F-4D97-AF65-F5344CB8AC3E}">
        <p14:creationId xmlns:p14="http://schemas.microsoft.com/office/powerpoint/2010/main"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ume - Abhijit Ro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R</a:t>
            </a:r>
          </a:p>
        </p:txBody>
      </p:sp>
      <p:sp>
        <p:nvSpPr>
          <p:cNvPr id="7" name="Rectangle 6">
            <a:extLst>
              <a:ext uri="{FF2B5EF4-FFF2-40B4-BE49-F238E27FC236}">
                <a16:creationId xmlns:a16="http://schemas.microsoft.com/office/drawing/2014/main"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pPr/>
              <a:t>21-Jun-21</a:t>
            </a:fld>
            <a:endParaRPr lang="en-US" dirty="0"/>
          </a:p>
        </p:txBody>
      </p:sp>
      <p:sp>
        <p:nvSpPr>
          <p:cNvPr id="5" name="Footer Placeholder 4">
            <a:extLst>
              <a:ext uri="{FF2B5EF4-FFF2-40B4-BE49-F238E27FC236}">
                <a16:creationId xmlns:a16="http://schemas.microsoft.com/office/drawing/2014/main"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pPr/>
              <a:t>‹#›</a:t>
            </a:fld>
            <a:endParaRPr lang="en-US" dirty="0"/>
          </a:p>
        </p:txBody>
      </p:sp>
    </p:spTree>
    <p:extLst>
      <p:ext uri="{BB962C8B-B14F-4D97-AF65-F5344CB8AC3E}">
        <p14:creationId xmlns:p14="http://schemas.microsoft.com/office/powerpoint/2010/main"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3.jpeg"/><Relationship Id="rId39" Type="http://schemas.openxmlformats.org/officeDocument/2006/relationships/image" Target="../media/image33.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28.png"/><Relationship Id="rId42" Type="http://schemas.openxmlformats.org/officeDocument/2006/relationships/hyperlink" Target="https://www.freepngimg.com/png/59621-cryptocurrency-coinbase-litecoin-blockchain-bitcoin-free-download-png-hd" TargetMode="Externa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hyperlink" Target="https://www.linkedin.com/in/abhi3700/" TargetMode="External"/><Relationship Id="rId33" Type="http://schemas.openxmlformats.org/officeDocument/2006/relationships/hyperlink" Target="http://ten.wikipedia.org/wiki/File:India_outline.png" TargetMode="External"/><Relationship Id="rId38"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hyperlink" Target="https://www.goodfreephotos.com/vector-images/music-notes-vector-files.png.php" TargetMode="External"/><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hyperlink" Target="https://github.com/abhi3700" TargetMode="External"/><Relationship Id="rId32" Type="http://schemas.openxmlformats.org/officeDocument/2006/relationships/image" Target="../media/image27.png"/><Relationship Id="rId37" Type="http://schemas.openxmlformats.org/officeDocument/2006/relationships/image" Target="../media/image31.svg"/><Relationship Id="rId40" Type="http://schemas.openxmlformats.org/officeDocument/2006/relationships/image" Target="../media/image34.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5.png"/><Relationship Id="rId36" Type="http://schemas.openxmlformats.org/officeDocument/2006/relationships/image" Target="../media/image30.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hyperlink" Target="http://farmhack.net/forum-topic-types/idea?page=1" TargetMode="Externa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4.png"/><Relationship Id="rId30" Type="http://schemas.openxmlformats.org/officeDocument/2006/relationships/image" Target="../media/image26.png"/><Relationship Id="rId35"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telos.net/validator-nodes/setting-up-telos-validator-nod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bhi3700/My_Learning_EOS" TargetMode="External"/><Relationship Id="rId3" Type="http://schemas.openxmlformats.org/officeDocument/2006/relationships/hyperlink" Target="https://www.drife.io/" TargetMode="External"/><Relationship Id="rId7" Type="http://schemas.openxmlformats.org/officeDocument/2006/relationships/hyperlink" Target="https://www.fiverr.com/abhijitroy294/teach-eos-blockchain-online" TargetMode="External"/><Relationship Id="rId12" Type="http://schemas.openxmlformats.org/officeDocument/2006/relationships/hyperlink" Target="https://steem.com/" TargetMode="External"/><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www.udemy.com/user/blockhub/" TargetMode="External"/><Relationship Id="rId11" Type="http://schemas.openxmlformats.org/officeDocument/2006/relationships/hyperlink" Target="https://steemit.com/@abhi3700" TargetMode="External"/><Relationship Id="rId5" Type="http://schemas.openxmlformats.org/officeDocument/2006/relationships/hyperlink" Target="https://t.me/semiconductor_learning" TargetMode="External"/><Relationship Id="rId10" Type="http://schemas.openxmlformats.org/officeDocument/2006/relationships/hyperlink" Target="https://steemit.com/@utopian-io" TargetMode="External"/><Relationship Id="rId4" Type="http://schemas.openxmlformats.org/officeDocument/2006/relationships/hyperlink" Target="https://tresconglobal.com/conferences/blockchain/" TargetMode="External"/><Relationship Id="rId9" Type="http://schemas.openxmlformats.org/officeDocument/2006/relationships/hyperlink" Target="https://abhi3700.mediu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Rectangle 471">
            <a:extLst>
              <a:ext uri="{FF2B5EF4-FFF2-40B4-BE49-F238E27FC236}">
                <a16:creationId xmlns:a16="http://schemas.microsoft.com/office/drawing/2014/main" id="{F162A0A5-A648-4660-B0BB-A363DFAB5225}"/>
              </a:ext>
              <a:ext uri="{C183D7F6-B498-43B3-948B-1728B52AA6E4}">
                <adec:decorative xmlns:adec="http://schemas.microsoft.com/office/drawing/2017/decorative" val="1"/>
              </a:ext>
            </a:extLst>
          </p:cNvPr>
          <p:cNvSpPr/>
          <p:nvPr/>
        </p:nvSpPr>
        <p:spPr>
          <a:xfrm>
            <a:off x="2000433" y="5624448"/>
            <a:ext cx="4520465"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4" name="Straight Connector 473">
            <a:extLst>
              <a:ext uri="{FF2B5EF4-FFF2-40B4-BE49-F238E27FC236}">
                <a16:creationId xmlns:a16="http://schemas.microsoft.com/office/drawing/2014/main" id="{35119FA5-DC04-48DB-8FB7-D247F3E4E6B5}"/>
              </a:ext>
              <a:ext uri="{C183D7F6-B498-43B3-948B-1728B52AA6E4}">
                <adec:decorative xmlns:adec="http://schemas.microsoft.com/office/drawing/2017/decorative" val="1"/>
              </a:ext>
            </a:extLst>
          </p:cNvPr>
          <p:cNvCxnSpPr>
            <a:cxnSpLocks/>
            <a:endCxn id="481" idx="2"/>
          </p:cNvCxnSpPr>
          <p:nvPr/>
        </p:nvCxnSpPr>
        <p:spPr>
          <a:xfrm flipH="1">
            <a:off x="5147976" y="2073649"/>
            <a:ext cx="1848" cy="296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id="{E3901148-098C-4991-9FF6-D700013EC2C4}"/>
              </a:ext>
              <a:ext uri="{C183D7F6-B498-43B3-948B-1728B52AA6E4}">
                <adec:decorative xmlns:adec="http://schemas.microsoft.com/office/drawing/2017/decorative" val="1"/>
              </a:ext>
            </a:extLst>
          </p:cNvPr>
          <p:cNvSpPr/>
          <p:nvPr/>
        </p:nvSpPr>
        <p:spPr>
          <a:xfrm>
            <a:off x="3597026" y="8081673"/>
            <a:ext cx="716400" cy="7164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E0A55CCA-CB9E-4D01-B9CD-018CCDEAB374}"/>
              </a:ext>
              <a:ext uri="{C183D7F6-B498-43B3-948B-1728B52AA6E4}">
                <adec:decorative xmlns:adec="http://schemas.microsoft.com/office/drawing/2017/decorative" val="1"/>
              </a:ext>
            </a:extLst>
          </p:cNvPr>
          <p:cNvSpPr/>
          <p:nvPr/>
        </p:nvSpPr>
        <p:spPr>
          <a:xfrm>
            <a:off x="1985296" y="7865167"/>
            <a:ext cx="955829" cy="896345"/>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649258D8-16E5-42DF-8F24-F85332A8572F}"/>
              </a:ext>
              <a:ext uri="{C183D7F6-B498-43B3-948B-1728B52AA6E4}">
                <adec:decorative xmlns:adec="http://schemas.microsoft.com/office/drawing/2017/decorative" val="1"/>
              </a:ext>
            </a:extLst>
          </p:cNvPr>
          <p:cNvSpPr/>
          <p:nvPr/>
        </p:nvSpPr>
        <p:spPr>
          <a:xfrm>
            <a:off x="2185835" y="6926265"/>
            <a:ext cx="1661519" cy="1580286"/>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id="{822BED2B-385D-45D9-BFD9-52A10BBCD4FC}"/>
              </a:ext>
              <a:ext uri="{C183D7F6-B498-43B3-948B-1728B52AA6E4}">
                <adec:decorative xmlns:adec="http://schemas.microsoft.com/office/drawing/2017/decorative" val="1"/>
              </a:ext>
            </a:extLst>
          </p:cNvPr>
          <p:cNvSpPr/>
          <p:nvPr/>
        </p:nvSpPr>
        <p:spPr>
          <a:xfrm>
            <a:off x="3685602" y="7013264"/>
            <a:ext cx="756000" cy="75600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id="{C22FDB23-5756-47B5-BEC0-A117F81D5574}"/>
              </a:ext>
              <a:ext uri="{C183D7F6-B498-43B3-948B-1728B52AA6E4}">
                <adec:decorative xmlns:adec="http://schemas.microsoft.com/office/drawing/2017/decorative" val="1"/>
              </a:ext>
            </a:extLst>
          </p:cNvPr>
          <p:cNvSpPr/>
          <p:nvPr/>
        </p:nvSpPr>
        <p:spPr>
          <a:xfrm>
            <a:off x="3285744" y="5172751"/>
            <a:ext cx="3225388" cy="2801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1" name="Graphic 480">
            <a:extLst>
              <a:ext uri="{FF2B5EF4-FFF2-40B4-BE49-F238E27FC236}">
                <a16:creationId xmlns:a16="http://schemas.microsoft.com/office/drawing/2014/main" id="{C4F53124-987E-468C-A8ED-1F4827218138}"/>
              </a:ext>
              <a:ext uri="{C183D7F6-B498-43B3-948B-1728B52AA6E4}">
                <adec:decorative xmlns:adec="http://schemas.microsoft.com/office/drawing/2017/decorative" val="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r="2" b="70521"/>
          <a:stretch/>
        </p:blipFill>
        <p:spPr>
          <a:xfrm>
            <a:off x="5088577" y="1965183"/>
            <a:ext cx="118797" cy="404692"/>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900635" y="1686657"/>
            <a:ext cx="183600" cy="1836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4791054" y="1695387"/>
            <a:ext cx="255600" cy="166140"/>
          </a:xfrm>
          <a:prstGeom prst="rect">
            <a:avLst/>
          </a:prstGeom>
        </p:spPr>
      </p:pic>
      <p:sp>
        <p:nvSpPr>
          <p:cNvPr id="489" name="Rectangle 488">
            <a:extLst>
              <a:ext uri="{FF2B5EF4-FFF2-40B4-BE49-F238E27FC236}">
                <a16:creationId xmlns:a16="http://schemas.microsoft.com/office/drawing/2014/main" id="{EE520458-D50C-424E-9F43-6280ECAC4AE3}"/>
              </a:ext>
              <a:ext uri="{C183D7F6-B498-43B3-948B-1728B52AA6E4}">
                <adec:decorative xmlns:adec="http://schemas.microsoft.com/office/drawing/2017/decorative" val="1"/>
              </a:ext>
            </a:extLst>
          </p:cNvPr>
          <p:cNvSpPr/>
          <p:nvPr/>
        </p:nvSpPr>
        <p:spPr>
          <a:xfrm>
            <a:off x="2000434" y="5438768"/>
            <a:ext cx="4520465" cy="1908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Connector 490">
            <a:extLst>
              <a:ext uri="{FF2B5EF4-FFF2-40B4-BE49-F238E27FC236}">
                <a16:creationId xmlns:a16="http://schemas.microsoft.com/office/drawing/2014/main" id="{C7A41420-A625-489C-8137-02028547EE1F}"/>
              </a:ext>
            </a:extLst>
          </p:cNvPr>
          <p:cNvCxnSpPr>
            <a:cxnSpLocks/>
          </p:cNvCxnSpPr>
          <p:nvPr/>
        </p:nvCxnSpPr>
        <p:spPr>
          <a:xfrm>
            <a:off x="470814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92" name="Graphic 491">
            <a:extLst>
              <a:ext uri="{FF2B5EF4-FFF2-40B4-BE49-F238E27FC236}">
                <a16:creationId xmlns:a16="http://schemas.microsoft.com/office/drawing/2014/main" id="{85C2B050-C6EA-4357-9F63-18670C13B812}"/>
              </a:ext>
              <a:ext uri="{C183D7F6-B498-43B3-948B-1728B52AA6E4}">
                <adec:decorative xmlns:adec="http://schemas.microsoft.com/office/drawing/2017/decorative" val="1"/>
              </a:ext>
            </a:extLst>
          </p:cNvPr>
          <p:cNvPicPr>
            <a:picLocks noChangeAspect="1"/>
          </p:cNvPicPr>
          <p:nvPr/>
        </p:nvPicPr>
        <p:blipFill>
          <a:blip r:embed="rId8" cstate="print">
            <a:extLst>
              <a:ext uri="{96DAC541-7B7A-43D3-8B79-37D633B846F1}">
                <asvg:svgBlip xmlns:asvg="http://schemas.microsoft.com/office/drawing/2016/SVG/main" r:embed="rId9"/>
              </a:ext>
            </a:extLst>
          </a:blip>
          <a:stretch>
            <a:fillRect/>
          </a:stretch>
        </p:blipFill>
        <p:spPr>
          <a:xfrm>
            <a:off x="4650969" y="4723360"/>
            <a:ext cx="118800" cy="11880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0" cstate="print">
            <a:extLst>
              <a:ext uri="{96DAC541-7B7A-43D3-8B79-37D633B846F1}">
                <asvg:svgBlip xmlns:asvg="http://schemas.microsoft.com/office/drawing/2016/SVG/main" r:embed="rId11"/>
              </a:ext>
            </a:extLst>
          </a:blip>
          <a:stretch>
            <a:fillRect/>
          </a:stretch>
        </p:blipFill>
        <p:spPr>
          <a:xfrm>
            <a:off x="2000433" y="6574528"/>
            <a:ext cx="168480" cy="194400"/>
          </a:xfrm>
          <a:prstGeom prst="rect">
            <a:avLst/>
          </a:prstGeom>
        </p:spPr>
      </p:pic>
      <p:pic>
        <p:nvPicPr>
          <p:cNvPr id="496" name="Graphic 495">
            <a:extLst>
              <a:ext uri="{FF2B5EF4-FFF2-40B4-BE49-F238E27FC236}">
                <a16:creationId xmlns:a16="http://schemas.microsoft.com/office/drawing/2014/main" id="{5B2F5FF4-6617-4C2D-A69F-242D9BDCB4B5}"/>
              </a:ext>
              <a:ext uri="{C183D7F6-B498-43B3-948B-1728B52AA6E4}">
                <adec:decorative xmlns:adec="http://schemas.microsoft.com/office/drawing/2017/decorative" val="1"/>
              </a:ext>
            </a:extLst>
          </p:cNvPr>
          <p:cNvPicPr>
            <a:picLocks noChangeAspect="1"/>
          </p:cNvPicPr>
          <p:nvPr/>
        </p:nvPicPr>
        <p:blipFill>
          <a:blip r:embed="rId12" cstate="print">
            <a:extLst>
              <a:ext uri="{96DAC541-7B7A-43D3-8B79-37D633B846F1}">
                <asvg:svgBlip xmlns:asvg="http://schemas.microsoft.com/office/drawing/2016/SVG/main" r:embed="rId13"/>
              </a:ext>
            </a:extLst>
          </a:blip>
          <a:stretch>
            <a:fillRect/>
          </a:stretch>
        </p:blipFill>
        <p:spPr>
          <a:xfrm>
            <a:off x="4784614" y="6586488"/>
            <a:ext cx="176400" cy="176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14" cstate="print">
            <a:extLst>
              <a:ext uri="{96DAC541-7B7A-43D3-8B79-37D633B846F1}">
                <asvg:svgBlip xmlns:asvg="http://schemas.microsoft.com/office/drawing/2016/SVG/main" r:embed="rId15"/>
              </a:ext>
            </a:extLst>
          </a:blip>
          <a:stretch>
            <a:fillRect/>
          </a:stretch>
        </p:blipFill>
        <p:spPr>
          <a:xfrm>
            <a:off x="201636" y="1684857"/>
            <a:ext cx="174720" cy="187200"/>
          </a:xfrm>
          <a:prstGeom prst="rect">
            <a:avLst/>
          </a:prstGeom>
        </p:spPr>
      </p:pic>
      <p:cxnSp>
        <p:nvCxnSpPr>
          <p:cNvPr id="500" name="Straight Connector 499">
            <a:extLst>
              <a:ext uri="{FF2B5EF4-FFF2-40B4-BE49-F238E27FC236}">
                <a16:creationId xmlns:a16="http://schemas.microsoft.com/office/drawing/2014/main" id="{55424469-87F5-4C78-B47E-3816112EFD3F}"/>
              </a:ext>
              <a:ext uri="{C183D7F6-B498-43B3-948B-1728B52AA6E4}">
                <adec:decorative xmlns:adec="http://schemas.microsoft.com/office/drawing/2017/decorative" val="1"/>
              </a:ext>
            </a:extLst>
          </p:cNvPr>
          <p:cNvCxnSpPr/>
          <p:nvPr/>
        </p:nvCxnSpPr>
        <p:spPr>
          <a:xfrm>
            <a:off x="191497" y="4913381"/>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3" name="Graphic 502">
            <a:extLst>
              <a:ext uri="{FF2B5EF4-FFF2-40B4-BE49-F238E27FC236}">
                <a16:creationId xmlns:a16="http://schemas.microsoft.com/office/drawing/2014/main" id="{41733A58-B4C7-4934-824F-E67644B96CF7}"/>
              </a:ext>
              <a:ext uri="{C183D7F6-B498-43B3-948B-1728B52AA6E4}">
                <adec:decorative xmlns:adec="http://schemas.microsoft.com/office/drawing/2017/decorative" val="1"/>
              </a:ext>
            </a:extLst>
          </p:cNvPr>
          <p:cNvPicPr>
            <a:picLocks noChangeAspect="1"/>
          </p:cNvPicPr>
          <p:nvPr/>
        </p:nvPicPr>
        <p:blipFill>
          <a:blip r:embed="rId16" cstate="print">
            <a:extLst>
              <a:ext uri="{96DAC541-7B7A-43D3-8B79-37D633B846F1}">
                <asvg:svgBlip xmlns:asvg="http://schemas.microsoft.com/office/drawing/2016/SVG/main" r:embed="rId17"/>
              </a:ext>
            </a:extLst>
          </a:blip>
          <a:stretch>
            <a:fillRect/>
          </a:stretch>
        </p:blipFill>
        <p:spPr>
          <a:xfrm>
            <a:off x="201636" y="4003588"/>
            <a:ext cx="216000" cy="152471"/>
          </a:xfrm>
          <a:prstGeom prst="rect">
            <a:avLst/>
          </a:prstGeom>
        </p:spPr>
      </p:pic>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18" cstate="print">
            <a:extLst>
              <a:ext uri="{96DAC541-7B7A-43D3-8B79-37D633B846F1}">
                <asvg:svgBlip xmlns:asvg="http://schemas.microsoft.com/office/drawing/2016/SVG/main" r:embed="rId19"/>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20" cstate="print">
            <a:extLst>
              <a:ext uri="{96DAC541-7B7A-43D3-8B79-37D633B846F1}">
                <asvg:svgBlip xmlns:asvg="http://schemas.microsoft.com/office/drawing/2016/SVG/main" r:embed="rId21"/>
              </a:ext>
            </a:extLst>
          </a:blip>
          <a:stretch>
            <a:fillRect/>
          </a:stretch>
        </p:blipFill>
        <p:spPr>
          <a:xfrm>
            <a:off x="190460" y="8371773"/>
            <a:ext cx="183600" cy="1836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22" cstate="print">
            <a:extLst>
              <a:ext uri="{96DAC541-7B7A-43D3-8B79-37D633B846F1}">
                <asvg:svgBlip xmlns:asvg="http://schemas.microsoft.com/office/drawing/2016/SVG/main" r:embed="rId23"/>
              </a:ext>
            </a:extLst>
          </a:blip>
          <a:stretch>
            <a:fillRect/>
          </a:stretch>
        </p:blipFill>
        <p:spPr>
          <a:xfrm>
            <a:off x="1139586" y="8714525"/>
            <a:ext cx="295200" cy="218191"/>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lstStyle/>
          <a:p>
            <a:r>
              <a:rPr lang="en-US" dirty="0"/>
              <a:t>ABHIJIT ROY</a:t>
            </a:r>
          </a:p>
        </p:txBody>
      </p:sp>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p:txBody>
          <a:bodyPr>
            <a:normAutofit fontScale="77500" lnSpcReduction="20000"/>
          </a:bodyPr>
          <a:lstStyle/>
          <a:p>
            <a:r>
              <a:rPr lang="en-US" dirty="0"/>
              <a:t>Blockchain Developer, Architect</a:t>
            </a:r>
          </a:p>
        </p:txBody>
      </p:sp>
      <p:sp>
        <p:nvSpPr>
          <p:cNvPr id="19" name="Text Placeholder 18">
            <a:extLst>
              <a:ext uri="{FF2B5EF4-FFF2-40B4-BE49-F238E27FC236}">
                <a16:creationId xmlns:a16="http://schemas.microsoft.com/office/drawing/2014/main" id="{B9FB6D96-BA4D-44F0-80D7-D4BDEF88ED18}"/>
              </a:ext>
            </a:extLst>
          </p:cNvPr>
          <p:cNvSpPr>
            <a:spLocks noGrp="1"/>
          </p:cNvSpPr>
          <p:nvPr>
            <p:ph type="body" sz="quarter" idx="14"/>
          </p:nvPr>
        </p:nvSpPr>
        <p:spPr/>
        <p:txBody>
          <a:bodyPr/>
          <a:lstStyle/>
          <a:p>
            <a:r>
              <a:rPr lang="en-US"/>
              <a:t>Chandigarh, India</a:t>
            </a:r>
            <a:endParaRPr lang="en-US" dirty="0"/>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a:xfrm>
            <a:off x="2084235" y="1632298"/>
            <a:ext cx="1337835" cy="242888"/>
          </a:xfrm>
        </p:spPr>
        <p:txBody>
          <a:bodyPr/>
          <a:lstStyle/>
          <a:p>
            <a:r>
              <a:rPr lang="en-US" dirty="0"/>
              <a:t>ABOUT ME</a:t>
            </a:r>
          </a:p>
        </p:txBody>
      </p:sp>
      <p:sp>
        <p:nvSpPr>
          <p:cNvPr id="273" name="Text Placeholder 272">
            <a:extLst>
              <a:ext uri="{FF2B5EF4-FFF2-40B4-BE49-F238E27FC236}">
                <a16:creationId xmlns:a16="http://schemas.microsoft.com/office/drawing/2014/main" id="{30C96108-6683-4BD1-B2C5-0B8106471917}"/>
              </a:ext>
            </a:extLst>
          </p:cNvPr>
          <p:cNvSpPr>
            <a:spLocks noGrp="1"/>
          </p:cNvSpPr>
          <p:nvPr>
            <p:ph type="body" sz="quarter" idx="16"/>
          </p:nvPr>
        </p:nvSpPr>
        <p:spPr>
          <a:xfrm>
            <a:off x="1870475" y="1880505"/>
            <a:ext cx="2962906" cy="1138091"/>
          </a:xfrm>
        </p:spPr>
        <p:txBody>
          <a:bodyPr numCol="1"/>
          <a:lstStyle/>
          <a:p>
            <a:r>
              <a:rPr lang="en-US" dirty="0"/>
              <a:t>I am a talented, ambitious, and hardworking individual. I am a tech entrepreneur who always thinks about how to solve real-life problems using high-end technology. I am committed to making society free from problems by making every possible business with inherent features – Transparency, Incentivization &amp; Decision-making rights. </a:t>
            </a:r>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a:xfrm>
            <a:off x="5041185" y="1632298"/>
            <a:ext cx="1472155" cy="242888"/>
          </a:xfrm>
        </p:spPr>
        <p:txBody>
          <a:bodyPr/>
          <a:lstStyle/>
          <a:p>
            <a:r>
              <a:rPr lang="en-US" dirty="0"/>
              <a:t>EDUCATION</a:t>
            </a:r>
          </a:p>
        </p:txBody>
      </p:sp>
      <p:sp>
        <p:nvSpPr>
          <p:cNvPr id="282" name="Text Placeholder 281">
            <a:extLst>
              <a:ext uri="{FF2B5EF4-FFF2-40B4-BE49-F238E27FC236}">
                <a16:creationId xmlns:a16="http://schemas.microsoft.com/office/drawing/2014/main" id="{00D20412-CDE5-4137-96E2-4D9452F43AC1}"/>
              </a:ext>
            </a:extLst>
          </p:cNvPr>
          <p:cNvSpPr>
            <a:spLocks noGrp="1"/>
          </p:cNvSpPr>
          <p:nvPr>
            <p:ph type="body" sz="quarter" idx="25"/>
          </p:nvPr>
        </p:nvSpPr>
        <p:spPr>
          <a:xfrm>
            <a:off x="4740306" y="1954645"/>
            <a:ext cx="405825" cy="187200"/>
          </a:xfrm>
        </p:spPr>
        <p:txBody>
          <a:bodyPr/>
          <a:lstStyle/>
          <a:p>
            <a:r>
              <a:rPr lang="en-US" dirty="0"/>
              <a:t>2014</a:t>
            </a:r>
          </a:p>
        </p:txBody>
      </p:sp>
      <p:sp>
        <p:nvSpPr>
          <p:cNvPr id="286" name="Text Placeholder 285">
            <a:extLst>
              <a:ext uri="{FF2B5EF4-FFF2-40B4-BE49-F238E27FC236}">
                <a16:creationId xmlns:a16="http://schemas.microsoft.com/office/drawing/2014/main" id="{46ED484E-6A87-4BBC-ADF9-2162878D6E14}"/>
              </a:ext>
            </a:extLst>
          </p:cNvPr>
          <p:cNvSpPr>
            <a:spLocks noGrp="1"/>
          </p:cNvSpPr>
          <p:nvPr>
            <p:ph type="body" sz="quarter" idx="29"/>
          </p:nvPr>
        </p:nvSpPr>
        <p:spPr>
          <a:xfrm>
            <a:off x="5175650" y="1942941"/>
            <a:ext cx="1574409" cy="186026"/>
          </a:xfrm>
        </p:spPr>
        <p:txBody>
          <a:bodyPr/>
          <a:lstStyle/>
          <a:p>
            <a:r>
              <a:rPr lang="en-US" dirty="0"/>
              <a:t>IIST, Trivandrum</a:t>
            </a:r>
          </a:p>
        </p:txBody>
      </p:sp>
      <p:sp>
        <p:nvSpPr>
          <p:cNvPr id="290" name="Text Placeholder 289">
            <a:extLst>
              <a:ext uri="{FF2B5EF4-FFF2-40B4-BE49-F238E27FC236}">
                <a16:creationId xmlns:a16="http://schemas.microsoft.com/office/drawing/2014/main" id="{419E7084-A01A-45C7-9D44-B2D381918002}"/>
              </a:ext>
            </a:extLst>
          </p:cNvPr>
          <p:cNvSpPr>
            <a:spLocks noGrp="1"/>
          </p:cNvSpPr>
          <p:nvPr>
            <p:ph type="body" sz="quarter" idx="33"/>
          </p:nvPr>
        </p:nvSpPr>
        <p:spPr>
          <a:xfrm>
            <a:off x="5175650" y="2138771"/>
            <a:ext cx="1574409" cy="132440"/>
          </a:xfrm>
        </p:spPr>
        <p:txBody>
          <a:bodyPr/>
          <a:lstStyle/>
          <a:p>
            <a:r>
              <a:rPr lang="en-US" spc="-20" dirty="0"/>
              <a:t>B. Tech Avionics</a:t>
            </a:r>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a:xfrm>
            <a:off x="1962187" y="5438767"/>
            <a:ext cx="402035" cy="209381"/>
          </a:xfrm>
        </p:spPr>
        <p:txBody>
          <a:bodyPr/>
          <a:lstStyle/>
          <a:p>
            <a:r>
              <a:rPr lang="en-US" dirty="0"/>
              <a:t>2014</a:t>
            </a:r>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a:xfrm>
            <a:off x="2508138" y="5438767"/>
            <a:ext cx="402035" cy="209381"/>
          </a:xfrm>
        </p:spPr>
        <p:txBody>
          <a:bodyPr/>
          <a:lstStyle/>
          <a:p>
            <a:r>
              <a:rPr lang="en-US" dirty="0"/>
              <a:t>2015</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a:xfrm>
            <a:off x="3116778" y="5438767"/>
            <a:ext cx="402035" cy="209381"/>
          </a:xfrm>
        </p:spPr>
        <p:txBody>
          <a:bodyPr/>
          <a:lstStyle/>
          <a:p>
            <a:r>
              <a:rPr lang="en-US" dirty="0"/>
              <a:t>2016</a:t>
            </a:r>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a:xfrm>
            <a:off x="3679121" y="5438767"/>
            <a:ext cx="402035" cy="209381"/>
          </a:xfrm>
        </p:spPr>
        <p:txBody>
          <a:bodyPr/>
          <a:lstStyle/>
          <a:p>
            <a:r>
              <a:rPr lang="en-US" dirty="0"/>
              <a:t>2017</a:t>
            </a:r>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a:xfrm>
            <a:off x="4218313" y="5438767"/>
            <a:ext cx="402035" cy="209381"/>
          </a:xfrm>
        </p:spPr>
        <p:txBody>
          <a:bodyPr/>
          <a:lstStyle/>
          <a:p>
            <a:r>
              <a:rPr lang="en-US" dirty="0"/>
              <a:t>2018</a:t>
            </a:r>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a:xfrm>
            <a:off x="4815382" y="5438767"/>
            <a:ext cx="402035" cy="209381"/>
          </a:xfrm>
        </p:spPr>
        <p:txBody>
          <a:bodyPr/>
          <a:lstStyle/>
          <a:p>
            <a:r>
              <a:rPr lang="en-US" dirty="0"/>
              <a:t>2019</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a:xfrm>
            <a:off x="5331426" y="5438767"/>
            <a:ext cx="402035" cy="209381"/>
          </a:xfrm>
        </p:spPr>
        <p:txBody>
          <a:bodyPr/>
          <a:lstStyle/>
          <a:p>
            <a:r>
              <a:rPr lang="en-US" dirty="0"/>
              <a:t>2020</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a:xfrm>
            <a:off x="5928493" y="5438767"/>
            <a:ext cx="402035" cy="209381"/>
          </a:xfrm>
        </p:spPr>
        <p:txBody>
          <a:bodyPr/>
          <a:lstStyle/>
          <a:p>
            <a:r>
              <a:rPr lang="en-US" dirty="0"/>
              <a:t>2021</a:t>
            </a:r>
          </a:p>
        </p:txBody>
      </p:sp>
      <p:sp>
        <p:nvSpPr>
          <p:cNvPr id="304" name="Text Placeholder 303">
            <a:extLst>
              <a:ext uri="{FF2B5EF4-FFF2-40B4-BE49-F238E27FC236}">
                <a16:creationId xmlns:a16="http://schemas.microsoft.com/office/drawing/2014/main" id="{5D0E4F81-2C6D-40AF-8794-E6B46A64E74C}"/>
              </a:ext>
            </a:extLst>
          </p:cNvPr>
          <p:cNvSpPr>
            <a:spLocks noGrp="1"/>
          </p:cNvSpPr>
          <p:nvPr>
            <p:ph type="body" sz="quarter" idx="47"/>
          </p:nvPr>
        </p:nvSpPr>
        <p:spPr>
          <a:xfrm>
            <a:off x="3285744" y="5202755"/>
            <a:ext cx="3210980" cy="213403"/>
          </a:xfrm>
        </p:spPr>
        <p:txBody>
          <a:bodyPr/>
          <a:lstStyle/>
          <a:p>
            <a:r>
              <a:rPr lang="en-US" dirty="0"/>
              <a:t>Blockchain Developer</a:t>
            </a:r>
          </a:p>
        </p:txBody>
      </p:sp>
      <p:sp>
        <p:nvSpPr>
          <p:cNvPr id="310" name="Text Placeholder 309">
            <a:extLst>
              <a:ext uri="{FF2B5EF4-FFF2-40B4-BE49-F238E27FC236}">
                <a16:creationId xmlns:a16="http://schemas.microsoft.com/office/drawing/2014/main" id="{16FC99BB-7F63-43D0-B247-628D41F5C0BF}"/>
              </a:ext>
            </a:extLst>
          </p:cNvPr>
          <p:cNvSpPr>
            <a:spLocks noGrp="1"/>
          </p:cNvSpPr>
          <p:nvPr>
            <p:ph type="body" sz="quarter" idx="53"/>
          </p:nvPr>
        </p:nvSpPr>
        <p:spPr>
          <a:xfrm>
            <a:off x="3105043" y="5901930"/>
            <a:ext cx="2411738" cy="132055"/>
          </a:xfrm>
        </p:spPr>
        <p:txBody>
          <a:bodyPr/>
          <a:lstStyle/>
          <a:p>
            <a:r>
              <a:rPr lang="en-US" dirty="0"/>
              <a:t>Scientist/Engineer ‘SD’, Data Scientist</a:t>
            </a:r>
          </a:p>
        </p:txBody>
      </p:sp>
      <p:sp>
        <p:nvSpPr>
          <p:cNvPr id="311" name="Text Placeholder 310">
            <a:extLst>
              <a:ext uri="{FF2B5EF4-FFF2-40B4-BE49-F238E27FC236}">
                <a16:creationId xmlns:a16="http://schemas.microsoft.com/office/drawing/2014/main" id="{1F593137-3E09-42CE-89A2-DA077A30DF26}"/>
              </a:ext>
            </a:extLst>
          </p:cNvPr>
          <p:cNvSpPr>
            <a:spLocks noGrp="1"/>
          </p:cNvSpPr>
          <p:nvPr>
            <p:ph type="body" sz="quarter" idx="54"/>
          </p:nvPr>
        </p:nvSpPr>
        <p:spPr>
          <a:xfrm>
            <a:off x="3192542" y="5709641"/>
            <a:ext cx="2219364" cy="190800"/>
          </a:xfrm>
        </p:spPr>
        <p:txBody>
          <a:bodyPr/>
          <a:lstStyle/>
          <a:p>
            <a:r>
              <a:rPr lang="en-US" dirty="0"/>
              <a:t>Semiconductor Laboratory, ISRO</a:t>
            </a:r>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EXPERTISE</a:t>
            </a:r>
          </a:p>
        </p:txBody>
      </p:sp>
      <p:sp>
        <p:nvSpPr>
          <p:cNvPr id="317" name="Text Placeholder 316">
            <a:extLst>
              <a:ext uri="{FF2B5EF4-FFF2-40B4-BE49-F238E27FC236}">
                <a16:creationId xmlns:a16="http://schemas.microsoft.com/office/drawing/2014/main" id="{13EB8B04-1051-4B45-83BA-03124C33EFAE}"/>
              </a:ext>
            </a:extLst>
          </p:cNvPr>
          <p:cNvSpPr>
            <a:spLocks noGrp="1"/>
          </p:cNvSpPr>
          <p:nvPr>
            <p:ph type="body" sz="quarter" idx="60"/>
          </p:nvPr>
        </p:nvSpPr>
        <p:spPr/>
        <p:txBody>
          <a:bodyPr/>
          <a:lstStyle/>
          <a:p>
            <a:r>
              <a:rPr lang="en-US" dirty="0"/>
              <a:t>SKILLS</a:t>
            </a:r>
          </a:p>
        </p:txBody>
      </p:sp>
      <p:sp>
        <p:nvSpPr>
          <p:cNvPr id="318" name="Text Placeholder 317">
            <a:extLst>
              <a:ext uri="{FF2B5EF4-FFF2-40B4-BE49-F238E27FC236}">
                <a16:creationId xmlns:a16="http://schemas.microsoft.com/office/drawing/2014/main" id="{5FA9AC6A-5C5B-4A61-9403-F15C565735CC}"/>
              </a:ext>
            </a:extLst>
          </p:cNvPr>
          <p:cNvSpPr>
            <a:spLocks noGrp="1"/>
          </p:cNvSpPr>
          <p:nvPr>
            <p:ph type="body" sz="quarter" idx="61"/>
          </p:nvPr>
        </p:nvSpPr>
        <p:spPr/>
        <p:txBody>
          <a:bodyPr/>
          <a:lstStyle/>
          <a:p>
            <a:r>
              <a:rPr lang="en-US" dirty="0"/>
              <a:t>70</a:t>
            </a:r>
          </a:p>
        </p:txBody>
      </p:sp>
      <p:sp>
        <p:nvSpPr>
          <p:cNvPr id="319" name="Text Placeholder 318">
            <a:extLst>
              <a:ext uri="{FF2B5EF4-FFF2-40B4-BE49-F238E27FC236}">
                <a16:creationId xmlns:a16="http://schemas.microsoft.com/office/drawing/2014/main" id="{35BABFC2-4A18-4F93-8CFE-DEBB7EAD5BE8}"/>
              </a:ext>
            </a:extLst>
          </p:cNvPr>
          <p:cNvSpPr>
            <a:spLocks noGrp="1"/>
          </p:cNvSpPr>
          <p:nvPr>
            <p:ph type="body" sz="quarter" idx="62"/>
          </p:nvPr>
        </p:nvSpPr>
        <p:spPr>
          <a:xfrm>
            <a:off x="2778282" y="7613222"/>
            <a:ext cx="818372" cy="433003"/>
          </a:xfrm>
        </p:spPr>
        <p:txBody>
          <a:bodyPr/>
          <a:lstStyle/>
          <a:p>
            <a:r>
              <a:rPr lang="en-US" dirty="0"/>
              <a:t>Blockchain</a:t>
            </a:r>
          </a:p>
        </p:txBody>
      </p:sp>
      <p:sp>
        <p:nvSpPr>
          <p:cNvPr id="320" name="Text Placeholder 319">
            <a:extLst>
              <a:ext uri="{FF2B5EF4-FFF2-40B4-BE49-F238E27FC236}">
                <a16:creationId xmlns:a16="http://schemas.microsoft.com/office/drawing/2014/main" id="{09EE285B-7A2E-43D4-91E9-F62CE0DEEE42}"/>
              </a:ext>
            </a:extLst>
          </p:cNvPr>
          <p:cNvSpPr>
            <a:spLocks noGrp="1"/>
          </p:cNvSpPr>
          <p:nvPr>
            <p:ph type="body" sz="quarter" idx="63"/>
          </p:nvPr>
        </p:nvSpPr>
        <p:spPr>
          <a:xfrm>
            <a:off x="3719746" y="6977551"/>
            <a:ext cx="600008" cy="433003"/>
          </a:xfrm>
        </p:spPr>
        <p:txBody>
          <a:bodyPr/>
          <a:lstStyle/>
          <a:p>
            <a:r>
              <a:rPr lang="en-US" dirty="0"/>
              <a:t>5</a:t>
            </a:r>
          </a:p>
        </p:txBody>
      </p:sp>
      <p:sp>
        <p:nvSpPr>
          <p:cNvPr id="321" name="Text Placeholder 320">
            <a:extLst>
              <a:ext uri="{FF2B5EF4-FFF2-40B4-BE49-F238E27FC236}">
                <a16:creationId xmlns:a16="http://schemas.microsoft.com/office/drawing/2014/main" id="{E5427A6A-EEE3-4912-BDAE-52AC53E7C5C7}"/>
              </a:ext>
            </a:extLst>
          </p:cNvPr>
          <p:cNvSpPr>
            <a:spLocks noGrp="1"/>
          </p:cNvSpPr>
          <p:nvPr>
            <p:ph type="body" sz="quarter" idx="64"/>
          </p:nvPr>
        </p:nvSpPr>
        <p:spPr>
          <a:xfrm>
            <a:off x="3747564" y="7274926"/>
            <a:ext cx="732129" cy="240123"/>
          </a:xfrm>
        </p:spPr>
        <p:txBody>
          <a:bodyPr/>
          <a:lstStyle/>
          <a:p>
            <a:r>
              <a:rPr lang="en-US" dirty="0"/>
              <a:t>Cross-Platform App Dev</a:t>
            </a:r>
          </a:p>
        </p:txBody>
      </p:sp>
      <p:sp>
        <p:nvSpPr>
          <p:cNvPr id="322" name="Text Placeholder 321">
            <a:extLst>
              <a:ext uri="{FF2B5EF4-FFF2-40B4-BE49-F238E27FC236}">
                <a16:creationId xmlns:a16="http://schemas.microsoft.com/office/drawing/2014/main" id="{1A25A281-38A4-440A-BE2F-D7604793E94B}"/>
              </a:ext>
            </a:extLst>
          </p:cNvPr>
          <p:cNvSpPr>
            <a:spLocks noGrp="1"/>
          </p:cNvSpPr>
          <p:nvPr>
            <p:ph type="body" sz="quarter" idx="65"/>
          </p:nvPr>
        </p:nvSpPr>
        <p:spPr/>
        <p:txBody>
          <a:bodyPr/>
          <a:lstStyle/>
          <a:p>
            <a:r>
              <a:rPr lang="en-US" dirty="0"/>
              <a:t>15</a:t>
            </a:r>
          </a:p>
        </p:txBody>
      </p:sp>
      <p:sp>
        <p:nvSpPr>
          <p:cNvPr id="323" name="Text Placeholder 322">
            <a:extLst>
              <a:ext uri="{FF2B5EF4-FFF2-40B4-BE49-F238E27FC236}">
                <a16:creationId xmlns:a16="http://schemas.microsoft.com/office/drawing/2014/main" id="{12A65C3D-E470-4A21-AA1D-E60C165A52C6}"/>
              </a:ext>
            </a:extLst>
          </p:cNvPr>
          <p:cNvSpPr>
            <a:spLocks noGrp="1"/>
          </p:cNvSpPr>
          <p:nvPr>
            <p:ph type="body" sz="quarter" idx="66"/>
          </p:nvPr>
        </p:nvSpPr>
        <p:spPr>
          <a:xfrm>
            <a:off x="3610049" y="8471476"/>
            <a:ext cx="709391" cy="263473"/>
          </a:xfrm>
        </p:spPr>
        <p:txBody>
          <a:bodyPr/>
          <a:lstStyle/>
          <a:p>
            <a:r>
              <a:rPr lang="en-US" dirty="0"/>
              <a:t>Data Science</a:t>
            </a:r>
          </a:p>
        </p:txBody>
      </p:sp>
      <p:sp>
        <p:nvSpPr>
          <p:cNvPr id="324" name="Text Placeholder 323">
            <a:extLst>
              <a:ext uri="{FF2B5EF4-FFF2-40B4-BE49-F238E27FC236}">
                <a16:creationId xmlns:a16="http://schemas.microsoft.com/office/drawing/2014/main" id="{46BACFD7-92FA-4310-80D7-3A3CD2D3A802}"/>
              </a:ext>
            </a:extLst>
          </p:cNvPr>
          <p:cNvSpPr>
            <a:spLocks noGrp="1"/>
          </p:cNvSpPr>
          <p:nvPr>
            <p:ph type="body" sz="quarter" idx="67"/>
          </p:nvPr>
        </p:nvSpPr>
        <p:spPr/>
        <p:txBody>
          <a:bodyPr/>
          <a:lstStyle/>
          <a:p>
            <a:r>
              <a:rPr lang="en-US" dirty="0"/>
              <a:t>10</a:t>
            </a:r>
          </a:p>
        </p:txBody>
      </p:sp>
      <p:sp>
        <p:nvSpPr>
          <p:cNvPr id="325" name="Text Placeholder 324">
            <a:extLst>
              <a:ext uri="{FF2B5EF4-FFF2-40B4-BE49-F238E27FC236}">
                <a16:creationId xmlns:a16="http://schemas.microsoft.com/office/drawing/2014/main" id="{364F0AC9-FB9F-414E-B6B7-172A3DB70FE1}"/>
              </a:ext>
            </a:extLst>
          </p:cNvPr>
          <p:cNvSpPr>
            <a:spLocks noGrp="1"/>
          </p:cNvSpPr>
          <p:nvPr>
            <p:ph type="body" sz="quarter" idx="68"/>
          </p:nvPr>
        </p:nvSpPr>
        <p:spPr/>
        <p:txBody>
          <a:bodyPr/>
          <a:lstStyle/>
          <a:p>
            <a:r>
              <a:rPr lang="en-US" dirty="0"/>
              <a:t>Bot</a:t>
            </a:r>
          </a:p>
        </p:txBody>
      </p:sp>
      <p:sp>
        <p:nvSpPr>
          <p:cNvPr id="326" name="Text Placeholder 325">
            <a:extLst>
              <a:ext uri="{FF2B5EF4-FFF2-40B4-BE49-F238E27FC236}">
                <a16:creationId xmlns:a16="http://schemas.microsoft.com/office/drawing/2014/main" id="{E349EFDF-26F3-4B93-A1A8-626F62A764DC}"/>
              </a:ext>
            </a:extLst>
          </p:cNvPr>
          <p:cNvSpPr>
            <a:spLocks noGrp="1"/>
          </p:cNvSpPr>
          <p:nvPr>
            <p:ph type="body" sz="quarter" idx="69"/>
          </p:nvPr>
        </p:nvSpPr>
        <p:spPr>
          <a:xfrm>
            <a:off x="4687618" y="6806530"/>
            <a:ext cx="1414816" cy="190800"/>
          </a:xfrm>
        </p:spPr>
        <p:txBody>
          <a:bodyPr/>
          <a:lstStyle/>
          <a:p>
            <a:r>
              <a:rPr lang="en-US" dirty="0"/>
              <a:t>GIT</a:t>
            </a:r>
          </a:p>
        </p:txBody>
      </p:sp>
      <p:sp>
        <p:nvSpPr>
          <p:cNvPr id="327" name="Text Placeholder 326">
            <a:extLst>
              <a:ext uri="{FF2B5EF4-FFF2-40B4-BE49-F238E27FC236}">
                <a16:creationId xmlns:a16="http://schemas.microsoft.com/office/drawing/2014/main" id="{C7F4F643-D70D-4688-8604-05C02765BFF2}"/>
              </a:ext>
            </a:extLst>
          </p:cNvPr>
          <p:cNvSpPr>
            <a:spLocks noGrp="1"/>
          </p:cNvSpPr>
          <p:nvPr>
            <p:ph type="body" sz="quarter" idx="70"/>
          </p:nvPr>
        </p:nvSpPr>
        <p:spPr>
          <a:xfrm>
            <a:off x="4687618" y="7195666"/>
            <a:ext cx="1414816" cy="190800"/>
          </a:xfrm>
        </p:spPr>
        <p:txBody>
          <a:bodyPr/>
          <a:lstStyle/>
          <a:p>
            <a:r>
              <a:rPr lang="en-US" dirty="0"/>
              <a:t>MS EXCEL AUTOMATION</a:t>
            </a:r>
          </a:p>
        </p:txBody>
      </p:sp>
      <p:sp>
        <p:nvSpPr>
          <p:cNvPr id="328" name="Text Placeholder 327">
            <a:extLst>
              <a:ext uri="{FF2B5EF4-FFF2-40B4-BE49-F238E27FC236}">
                <a16:creationId xmlns:a16="http://schemas.microsoft.com/office/drawing/2014/main" id="{236D1BE8-E78E-4B90-AC79-E5C43580EBFB}"/>
              </a:ext>
            </a:extLst>
          </p:cNvPr>
          <p:cNvSpPr>
            <a:spLocks noGrp="1"/>
          </p:cNvSpPr>
          <p:nvPr>
            <p:ph type="body" sz="quarter" idx="71"/>
          </p:nvPr>
        </p:nvSpPr>
        <p:spPr>
          <a:xfrm>
            <a:off x="4687617" y="7580361"/>
            <a:ext cx="1556199" cy="142383"/>
          </a:xfrm>
        </p:spPr>
        <p:txBody>
          <a:bodyPr/>
          <a:lstStyle/>
          <a:p>
            <a:r>
              <a:rPr lang="en-US" dirty="0"/>
              <a:t>TECHNICAL DOCUMENTATION</a:t>
            </a:r>
          </a:p>
        </p:txBody>
      </p:sp>
      <p:sp>
        <p:nvSpPr>
          <p:cNvPr id="329" name="Text Placeholder 328">
            <a:extLst>
              <a:ext uri="{FF2B5EF4-FFF2-40B4-BE49-F238E27FC236}">
                <a16:creationId xmlns:a16="http://schemas.microsoft.com/office/drawing/2014/main" id="{28471828-DFE2-4A1C-9AA3-5EC45C36DB9E}"/>
              </a:ext>
            </a:extLst>
          </p:cNvPr>
          <p:cNvSpPr>
            <a:spLocks noGrp="1"/>
          </p:cNvSpPr>
          <p:nvPr>
            <p:ph type="body" sz="quarter" idx="72"/>
          </p:nvPr>
        </p:nvSpPr>
        <p:spPr>
          <a:xfrm>
            <a:off x="4687618" y="7963652"/>
            <a:ext cx="1414816" cy="190800"/>
          </a:xfrm>
        </p:spPr>
        <p:txBody>
          <a:bodyPr/>
          <a:lstStyle/>
          <a:p>
            <a:r>
              <a:rPr lang="en-US" dirty="0"/>
              <a:t>UI/UX DESIGN TOOLS</a:t>
            </a:r>
          </a:p>
        </p:txBody>
      </p:sp>
      <p:sp>
        <p:nvSpPr>
          <p:cNvPr id="330" name="Text Placeholder 329">
            <a:extLst>
              <a:ext uri="{FF2B5EF4-FFF2-40B4-BE49-F238E27FC236}">
                <a16:creationId xmlns:a16="http://schemas.microsoft.com/office/drawing/2014/main" id="{77AA6B23-F3C5-4D9A-AB3A-4C10501BCF56}"/>
              </a:ext>
            </a:extLst>
          </p:cNvPr>
          <p:cNvSpPr>
            <a:spLocks noGrp="1"/>
          </p:cNvSpPr>
          <p:nvPr>
            <p:ph type="body" sz="quarter" idx="73"/>
          </p:nvPr>
        </p:nvSpPr>
        <p:spPr>
          <a:xfrm>
            <a:off x="4687617" y="8352619"/>
            <a:ext cx="1525269" cy="190800"/>
          </a:xfrm>
        </p:spPr>
        <p:txBody>
          <a:bodyPr/>
          <a:lstStyle/>
          <a:p>
            <a:r>
              <a:rPr lang="en-US" dirty="0"/>
              <a:t>MS POWERPOINT ANIMATION</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dirty="0"/>
              <a:t>BIRTH DATE</a:t>
            </a:r>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dirty="0"/>
              <a:t>NATIONALITY</a:t>
            </a:r>
          </a:p>
        </p:txBody>
      </p:sp>
      <p:sp>
        <p:nvSpPr>
          <p:cNvPr id="334" name="Text Placeholder 333">
            <a:extLst>
              <a:ext uri="{FF2B5EF4-FFF2-40B4-BE49-F238E27FC236}">
                <a16:creationId xmlns:a16="http://schemas.microsoft.com/office/drawing/2014/main" id="{CAE74102-8E8B-4EDE-ABED-F469EFAB389F}"/>
              </a:ext>
            </a:extLst>
          </p:cNvPr>
          <p:cNvSpPr>
            <a:spLocks noGrp="1"/>
          </p:cNvSpPr>
          <p:nvPr>
            <p:ph type="body" sz="quarter" idx="77"/>
          </p:nvPr>
        </p:nvSpPr>
        <p:spPr/>
        <p:txBody>
          <a:bodyPr/>
          <a:lstStyle/>
          <a:p>
            <a:r>
              <a:rPr lang="en-US" dirty="0"/>
              <a:t>YEARS OF EXPERIENCE</a:t>
            </a:r>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a:t>28 </a:t>
            </a:r>
            <a:r>
              <a:rPr lang="en-US" dirty="0"/>
              <a:t>March 1993</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p:txBody>
          <a:bodyPr/>
          <a:lstStyle/>
          <a:p>
            <a:r>
              <a:rPr lang="en-US" dirty="0"/>
              <a:t>Indian</a:t>
            </a:r>
          </a:p>
        </p:txBody>
      </p:sp>
      <p:sp>
        <p:nvSpPr>
          <p:cNvPr id="337" name="Text Placeholder 336">
            <a:extLst>
              <a:ext uri="{FF2B5EF4-FFF2-40B4-BE49-F238E27FC236}">
                <a16:creationId xmlns:a16="http://schemas.microsoft.com/office/drawing/2014/main" id="{6D75EF85-8839-4DA8-B7E8-D52F51551135}"/>
              </a:ext>
            </a:extLst>
          </p:cNvPr>
          <p:cNvSpPr>
            <a:spLocks noGrp="1"/>
          </p:cNvSpPr>
          <p:nvPr>
            <p:ph type="body" sz="quarter" idx="80"/>
          </p:nvPr>
        </p:nvSpPr>
        <p:spPr/>
        <p:txBody>
          <a:bodyPr/>
          <a:lstStyle/>
          <a:p>
            <a:r>
              <a:rPr lang="en-US" dirty="0"/>
              <a:t>6 years</a:t>
            </a:r>
          </a:p>
        </p:txBody>
      </p:sp>
      <p:sp>
        <p:nvSpPr>
          <p:cNvPr id="338" name="Text Placeholder 337">
            <a:extLst>
              <a:ext uri="{FF2B5EF4-FFF2-40B4-BE49-F238E27FC236}">
                <a16:creationId xmlns:a16="http://schemas.microsoft.com/office/drawing/2014/main" id="{BF51872B-4A86-45EF-B613-832D0828DB8A}"/>
              </a:ext>
            </a:extLst>
          </p:cNvPr>
          <p:cNvSpPr>
            <a:spLocks noGrp="1"/>
          </p:cNvSpPr>
          <p:nvPr>
            <p:ph type="body" sz="quarter" idx="81"/>
          </p:nvPr>
        </p:nvSpPr>
        <p:spPr/>
        <p:txBody>
          <a:bodyPr/>
          <a:lstStyle/>
          <a:p>
            <a:r>
              <a:rPr lang="en-US" dirty="0"/>
              <a:t>PHONE</a:t>
            </a:r>
          </a:p>
        </p:txBody>
      </p:sp>
      <p:sp>
        <p:nvSpPr>
          <p:cNvPr id="339" name="Text Placeholder 338">
            <a:extLst>
              <a:ext uri="{FF2B5EF4-FFF2-40B4-BE49-F238E27FC236}">
                <a16:creationId xmlns:a16="http://schemas.microsoft.com/office/drawing/2014/main" id="{CDA938BC-ABFD-428C-A80E-2D4B7D35DE52}"/>
              </a:ext>
            </a:extLst>
          </p:cNvPr>
          <p:cNvSpPr>
            <a:spLocks noGrp="1"/>
          </p:cNvSpPr>
          <p:nvPr>
            <p:ph type="body" sz="quarter" idx="82"/>
          </p:nvPr>
        </p:nvSpPr>
        <p:spPr/>
        <p:txBody>
          <a:bodyPr/>
          <a:lstStyle/>
          <a:p>
            <a:r>
              <a:rPr lang="en-US" dirty="0"/>
              <a:t>Github</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dirty="0"/>
              <a:t>EMAIL</a:t>
            </a:r>
          </a:p>
        </p:txBody>
      </p:sp>
      <p:sp>
        <p:nvSpPr>
          <p:cNvPr id="341" name="Text Placeholder 340">
            <a:extLst>
              <a:ext uri="{FF2B5EF4-FFF2-40B4-BE49-F238E27FC236}">
                <a16:creationId xmlns:a16="http://schemas.microsoft.com/office/drawing/2014/main" id="{95565110-4E97-49FF-BAA4-B7FD933E754A}"/>
              </a:ext>
            </a:extLst>
          </p:cNvPr>
          <p:cNvSpPr>
            <a:spLocks noGrp="1"/>
          </p:cNvSpPr>
          <p:nvPr>
            <p:ph type="body" sz="quarter" idx="84"/>
          </p:nvPr>
        </p:nvSpPr>
        <p:spPr/>
        <p:txBody>
          <a:bodyPr/>
          <a:lstStyle/>
          <a:p>
            <a:r>
              <a:rPr lang="en-US" dirty="0"/>
              <a:t>+91-9474501583</a:t>
            </a:r>
          </a:p>
        </p:txBody>
      </p:sp>
      <p:sp>
        <p:nvSpPr>
          <p:cNvPr id="342" name="Text Placeholder 341">
            <a:extLst>
              <a:ext uri="{FF2B5EF4-FFF2-40B4-BE49-F238E27FC236}">
                <a16:creationId xmlns:a16="http://schemas.microsoft.com/office/drawing/2014/main" id="{28B2CFC5-5548-4845-B3E5-4CD4A63676F9}"/>
              </a:ext>
            </a:extLst>
          </p:cNvPr>
          <p:cNvSpPr>
            <a:spLocks noGrp="1"/>
          </p:cNvSpPr>
          <p:nvPr>
            <p:ph type="body" sz="quarter" idx="85"/>
          </p:nvPr>
        </p:nvSpPr>
        <p:spPr/>
        <p:txBody>
          <a:bodyPr/>
          <a:lstStyle/>
          <a:p>
            <a:r>
              <a:rPr lang="en-US" sz="1000" spc="-30" dirty="0">
                <a:hlinkClick r:id="rId24">
                  <a:extLst>
                    <a:ext uri="{A12FA001-AC4F-418D-AE19-62706E023703}">
                      <ahyp:hlinkClr xmlns:ahyp="http://schemas.microsoft.com/office/drawing/2018/hyperlinkcolor" val="tx"/>
                    </a:ext>
                  </a:extLst>
                </a:hlinkClick>
              </a:rPr>
              <a:t>abhi3700</a:t>
            </a:r>
            <a:endParaRPr lang="en-US" sz="1000" spc="-30" dirty="0"/>
          </a:p>
        </p:txBody>
      </p:sp>
      <p:sp>
        <p:nvSpPr>
          <p:cNvPr id="343" name="Text Placeholder 342">
            <a:extLst>
              <a:ext uri="{FF2B5EF4-FFF2-40B4-BE49-F238E27FC236}">
                <a16:creationId xmlns:a16="http://schemas.microsoft.com/office/drawing/2014/main" id="{1EF300C0-C4E7-485A-BA08-A8486CCCC412}"/>
              </a:ext>
            </a:extLst>
          </p:cNvPr>
          <p:cNvSpPr>
            <a:spLocks noGrp="1"/>
          </p:cNvSpPr>
          <p:nvPr>
            <p:ph type="body" sz="quarter" idx="86"/>
          </p:nvPr>
        </p:nvSpPr>
        <p:spPr/>
        <p:txBody>
          <a:bodyPr/>
          <a:lstStyle/>
          <a:p>
            <a:r>
              <a:rPr lang="en-US" sz="1000" dirty="0"/>
              <a:t>dalvath3700@gmail.com</a:t>
            </a:r>
          </a:p>
        </p:txBody>
      </p:sp>
      <p:sp>
        <p:nvSpPr>
          <p:cNvPr id="344" name="Text Placeholder 343">
            <a:extLst>
              <a:ext uri="{FF2B5EF4-FFF2-40B4-BE49-F238E27FC236}">
                <a16:creationId xmlns:a16="http://schemas.microsoft.com/office/drawing/2014/main" id="{C89546FF-D223-4DC7-B8AA-056365712B07}"/>
              </a:ext>
            </a:extLst>
          </p:cNvPr>
          <p:cNvSpPr>
            <a:spLocks noGrp="1"/>
          </p:cNvSpPr>
          <p:nvPr>
            <p:ph type="body" sz="quarter" idx="87"/>
          </p:nvPr>
        </p:nvSpPr>
        <p:spPr/>
        <p:txBody>
          <a:bodyPr/>
          <a:lstStyle/>
          <a:p>
            <a:r>
              <a:rPr lang="en-US" dirty="0"/>
              <a:t>LinkedIn</a:t>
            </a:r>
          </a:p>
        </p:txBody>
      </p:sp>
      <p:sp>
        <p:nvSpPr>
          <p:cNvPr id="345" name="Text Placeholder 344">
            <a:extLst>
              <a:ext uri="{FF2B5EF4-FFF2-40B4-BE49-F238E27FC236}">
                <a16:creationId xmlns:a16="http://schemas.microsoft.com/office/drawing/2014/main" id="{B564F654-2106-4E24-AF82-A42E2BE6CC6A}"/>
              </a:ext>
            </a:extLst>
          </p:cNvPr>
          <p:cNvSpPr>
            <a:spLocks noGrp="1"/>
          </p:cNvSpPr>
          <p:nvPr>
            <p:ph type="body" sz="quarter" idx="88"/>
          </p:nvPr>
        </p:nvSpPr>
        <p:spPr/>
        <p:txBody>
          <a:bodyPr/>
          <a:lstStyle/>
          <a:p>
            <a:r>
              <a:rPr lang="en-US" sz="1000" dirty="0">
                <a:hlinkClick r:id="rId25">
                  <a:extLst>
                    <a:ext uri="{A12FA001-AC4F-418D-AE19-62706E023703}">
                      <ahyp:hlinkClr xmlns:ahyp="http://schemas.microsoft.com/office/drawing/2018/hyperlinkcolor" val="tx"/>
                    </a:ext>
                  </a:extLst>
                </a:hlinkClick>
              </a:rPr>
              <a:t>abhi3700 </a:t>
            </a:r>
            <a:endParaRPr lang="en-US" sz="1000" dirty="0"/>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p:txBody>
          <a:bodyPr/>
          <a:lstStyle/>
          <a:p>
            <a:r>
              <a:rPr lang="en-US" dirty="0"/>
              <a:t>CONTACT</a:t>
            </a:r>
          </a:p>
          <a:p>
            <a:r>
              <a:rPr lang="en-US" dirty="0"/>
              <a:t>INFO</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p:txBody>
          <a:bodyPr/>
          <a:lstStyle/>
          <a:p>
            <a:r>
              <a:rPr lang="en-US" dirty="0"/>
              <a:t>ENGLISH</a:t>
            </a:r>
          </a:p>
        </p:txBody>
      </p:sp>
      <p:sp>
        <p:nvSpPr>
          <p:cNvPr id="349" name="Text Placeholder 348">
            <a:extLst>
              <a:ext uri="{FF2B5EF4-FFF2-40B4-BE49-F238E27FC236}">
                <a16:creationId xmlns:a16="http://schemas.microsoft.com/office/drawing/2014/main" id="{E9556DBF-15C6-464D-A4F2-CD0FAA90979C}"/>
              </a:ext>
            </a:extLst>
          </p:cNvPr>
          <p:cNvSpPr>
            <a:spLocks noGrp="1"/>
          </p:cNvSpPr>
          <p:nvPr>
            <p:ph type="body" sz="quarter" idx="92"/>
          </p:nvPr>
        </p:nvSpPr>
        <p:spPr/>
        <p:txBody>
          <a:bodyPr/>
          <a:lstStyle/>
          <a:p>
            <a:r>
              <a:rPr lang="en-US" dirty="0"/>
              <a:t>Hindi</a:t>
            </a:r>
          </a:p>
        </p:txBody>
      </p:sp>
      <p:sp>
        <p:nvSpPr>
          <p:cNvPr id="350" name="Text Placeholder 349">
            <a:extLst>
              <a:ext uri="{FF2B5EF4-FFF2-40B4-BE49-F238E27FC236}">
                <a16:creationId xmlns:a16="http://schemas.microsoft.com/office/drawing/2014/main" id="{AACB2BCD-B366-44E8-AD17-95303CCEB974}"/>
              </a:ext>
            </a:extLst>
          </p:cNvPr>
          <p:cNvSpPr>
            <a:spLocks noGrp="1"/>
          </p:cNvSpPr>
          <p:nvPr>
            <p:ph type="body" sz="quarter" idx="93"/>
          </p:nvPr>
        </p:nvSpPr>
        <p:spPr/>
        <p:txBody>
          <a:bodyPr/>
          <a:lstStyle/>
          <a:p>
            <a:r>
              <a:rPr lang="en-US" dirty="0"/>
              <a:t>Bengali</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dirty="0"/>
              <a:t>HOBBIES</a:t>
            </a:r>
          </a:p>
        </p:txBody>
      </p:sp>
      <p:sp>
        <p:nvSpPr>
          <p:cNvPr id="354" name="Rectangle 353" descr="Blue rectangle">
            <a:extLst>
              <a:ext uri="{FF2B5EF4-FFF2-40B4-BE49-F238E27FC236}">
                <a16:creationId xmlns:a16="http://schemas.microsoft.com/office/drawing/2014/main" id="{A2E534EA-79AB-4B44-A2C9-3D574D8A8AA6}"/>
              </a:ext>
            </a:extLst>
          </p:cNvPr>
          <p:cNvSpPr/>
          <p:nvPr/>
        </p:nvSpPr>
        <p:spPr>
          <a:xfrm>
            <a:off x="197554" y="7046098"/>
            <a:ext cx="1132459" cy="186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Rectangle 354" descr="Grey rectangle">
            <a:extLst>
              <a:ext uri="{FF2B5EF4-FFF2-40B4-BE49-F238E27FC236}">
                <a16:creationId xmlns:a16="http://schemas.microsoft.com/office/drawing/2014/main" id="{AA504A55-CBE2-40F6-BF9C-458B37CC4F9A}"/>
              </a:ext>
            </a:extLst>
          </p:cNvPr>
          <p:cNvSpPr/>
          <p:nvPr/>
        </p:nvSpPr>
        <p:spPr>
          <a:xfrm>
            <a:off x="1330013" y="7046098"/>
            <a:ext cx="158065"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6" name="Rectangle 355" descr="Blue rectangle">
            <a:extLst>
              <a:ext uri="{FF2B5EF4-FFF2-40B4-BE49-F238E27FC236}">
                <a16:creationId xmlns:a16="http://schemas.microsoft.com/office/drawing/2014/main" id="{1637F08E-06AB-4B0D-9250-951D8B069D09}"/>
              </a:ext>
            </a:extLst>
          </p:cNvPr>
          <p:cNvSpPr/>
          <p:nvPr/>
        </p:nvSpPr>
        <p:spPr>
          <a:xfrm>
            <a:off x="197554" y="7452622"/>
            <a:ext cx="939756" cy="1860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7" name="Rectangle 356" descr="Grey rectangle">
            <a:extLst>
              <a:ext uri="{FF2B5EF4-FFF2-40B4-BE49-F238E27FC236}">
                <a16:creationId xmlns:a16="http://schemas.microsoft.com/office/drawing/2014/main" id="{B011C5E9-63C2-4095-9D89-BE9DE4A73544}"/>
              </a:ext>
            </a:extLst>
          </p:cNvPr>
          <p:cNvSpPr/>
          <p:nvPr/>
        </p:nvSpPr>
        <p:spPr>
          <a:xfrm>
            <a:off x="1131967" y="7452622"/>
            <a:ext cx="35365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8" name="Rectangle 357" descr="Blue rectangle">
            <a:extLst>
              <a:ext uri="{FF2B5EF4-FFF2-40B4-BE49-F238E27FC236}">
                <a16:creationId xmlns:a16="http://schemas.microsoft.com/office/drawing/2014/main" id="{42B380E1-8998-4073-A4DD-6B2E2ABB6B2E}"/>
              </a:ext>
            </a:extLst>
          </p:cNvPr>
          <p:cNvSpPr/>
          <p:nvPr/>
        </p:nvSpPr>
        <p:spPr>
          <a:xfrm>
            <a:off x="197553" y="7859145"/>
            <a:ext cx="982193" cy="186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9" name="Rectangle 358" descr="Grey rectangle">
            <a:extLst>
              <a:ext uri="{FF2B5EF4-FFF2-40B4-BE49-F238E27FC236}">
                <a16:creationId xmlns:a16="http://schemas.microsoft.com/office/drawing/2014/main" id="{315AB487-A7FD-464B-8A69-51EBDEA11773}"/>
              </a:ext>
            </a:extLst>
          </p:cNvPr>
          <p:cNvSpPr/>
          <p:nvPr/>
        </p:nvSpPr>
        <p:spPr>
          <a:xfrm>
            <a:off x="1179747" y="7859145"/>
            <a:ext cx="30587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0" name="Group 359" descr="Circles">
            <a:extLst>
              <a:ext uri="{FF2B5EF4-FFF2-40B4-BE49-F238E27FC236}">
                <a16:creationId xmlns:a16="http://schemas.microsoft.com/office/drawing/2014/main" id="{66ADE5CA-3180-4AB7-81BB-E9FC04A1EED1}"/>
              </a:ext>
            </a:extLst>
          </p:cNvPr>
          <p:cNvGrpSpPr/>
          <p:nvPr/>
        </p:nvGrpSpPr>
        <p:grpSpPr>
          <a:xfrm>
            <a:off x="4777287" y="7011249"/>
            <a:ext cx="1733846" cy="118800"/>
            <a:chOff x="4775800" y="7060017"/>
            <a:chExt cx="1733846" cy="118800"/>
          </a:xfrm>
        </p:grpSpPr>
        <p:sp>
          <p:nvSpPr>
            <p:cNvPr id="361" name="Oval 360">
              <a:extLst>
                <a:ext uri="{FF2B5EF4-FFF2-40B4-BE49-F238E27FC236}">
                  <a16:creationId xmlns:a16="http://schemas.microsoft.com/office/drawing/2014/main" id="{9D272A54-A3E5-430F-A4D2-82C1C953C191}"/>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2" name="Oval 361">
              <a:extLst>
                <a:ext uri="{FF2B5EF4-FFF2-40B4-BE49-F238E27FC236}">
                  <a16:creationId xmlns:a16="http://schemas.microsoft.com/office/drawing/2014/main" id="{F0828C26-6A12-4168-98C4-FFD83BB367B4}"/>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3" name="Oval 362">
              <a:extLst>
                <a:ext uri="{FF2B5EF4-FFF2-40B4-BE49-F238E27FC236}">
                  <a16:creationId xmlns:a16="http://schemas.microsoft.com/office/drawing/2014/main" id="{CCA4EC35-455B-435B-AA82-7CCD150BE3D8}"/>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4" name="Oval 363">
              <a:extLst>
                <a:ext uri="{FF2B5EF4-FFF2-40B4-BE49-F238E27FC236}">
                  <a16:creationId xmlns:a16="http://schemas.microsoft.com/office/drawing/2014/main" id="{7CB50DDC-0209-4811-8E24-E7D477C96598}"/>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5" name="Oval 364">
              <a:extLst>
                <a:ext uri="{FF2B5EF4-FFF2-40B4-BE49-F238E27FC236}">
                  <a16:creationId xmlns:a16="http://schemas.microsoft.com/office/drawing/2014/main" id="{97F48CA8-C776-4FC2-9DFF-1A6FFD065883}"/>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6" name="Oval 365">
              <a:extLst>
                <a:ext uri="{FF2B5EF4-FFF2-40B4-BE49-F238E27FC236}">
                  <a16:creationId xmlns:a16="http://schemas.microsoft.com/office/drawing/2014/main" id="{A25C3943-5577-4A84-BCD3-3F3567FC1278}"/>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7" name="Oval 366">
              <a:extLst>
                <a:ext uri="{FF2B5EF4-FFF2-40B4-BE49-F238E27FC236}">
                  <a16:creationId xmlns:a16="http://schemas.microsoft.com/office/drawing/2014/main" id="{519E664D-57BA-4BCE-BB27-DBF3F2910FA4}"/>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8" name="Oval 367">
              <a:extLst>
                <a:ext uri="{FF2B5EF4-FFF2-40B4-BE49-F238E27FC236}">
                  <a16:creationId xmlns:a16="http://schemas.microsoft.com/office/drawing/2014/main" id="{4B553252-13A3-48FF-8C75-065E1D6294A1}"/>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9" name="Oval 368">
              <a:extLst>
                <a:ext uri="{FF2B5EF4-FFF2-40B4-BE49-F238E27FC236}">
                  <a16:creationId xmlns:a16="http://schemas.microsoft.com/office/drawing/2014/main" id="{6A40DC52-F058-4C07-BB90-A35980C528E9}"/>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0" name="Oval 369">
              <a:extLst>
                <a:ext uri="{FF2B5EF4-FFF2-40B4-BE49-F238E27FC236}">
                  <a16:creationId xmlns:a16="http://schemas.microsoft.com/office/drawing/2014/main" id="{BBF9392F-BC85-4F1B-8636-E67512832F9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71" name="Group 370" descr="Circles">
            <a:extLst>
              <a:ext uri="{FF2B5EF4-FFF2-40B4-BE49-F238E27FC236}">
                <a16:creationId xmlns:a16="http://schemas.microsoft.com/office/drawing/2014/main" id="{03063BAB-5042-4052-BBA1-463F9298E368}"/>
              </a:ext>
            </a:extLst>
          </p:cNvPr>
          <p:cNvGrpSpPr/>
          <p:nvPr/>
        </p:nvGrpSpPr>
        <p:grpSpPr>
          <a:xfrm>
            <a:off x="4777287" y="7398062"/>
            <a:ext cx="1733846" cy="118800"/>
            <a:chOff x="4775800" y="7060017"/>
            <a:chExt cx="1733846" cy="118800"/>
          </a:xfrm>
        </p:grpSpPr>
        <p:sp>
          <p:nvSpPr>
            <p:cNvPr id="372" name="Oval 371">
              <a:extLst>
                <a:ext uri="{FF2B5EF4-FFF2-40B4-BE49-F238E27FC236}">
                  <a16:creationId xmlns:a16="http://schemas.microsoft.com/office/drawing/2014/main" id="{2E1BC56C-8C52-45A9-946D-A3F62A04703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3" name="Oval 372">
              <a:extLst>
                <a:ext uri="{FF2B5EF4-FFF2-40B4-BE49-F238E27FC236}">
                  <a16:creationId xmlns:a16="http://schemas.microsoft.com/office/drawing/2014/main" id="{0B613269-795D-47C5-9B21-2161D45376DD}"/>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4" name="Oval 373">
              <a:extLst>
                <a:ext uri="{FF2B5EF4-FFF2-40B4-BE49-F238E27FC236}">
                  <a16:creationId xmlns:a16="http://schemas.microsoft.com/office/drawing/2014/main" id="{81C60AD1-1FCC-4389-AD2F-FE7CC40285FB}"/>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5" name="Oval 374">
              <a:extLst>
                <a:ext uri="{FF2B5EF4-FFF2-40B4-BE49-F238E27FC236}">
                  <a16:creationId xmlns:a16="http://schemas.microsoft.com/office/drawing/2014/main" id="{5FB29545-8C3D-41F8-ABF5-635FD6A5BD4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6" name="Oval 375">
              <a:extLst>
                <a:ext uri="{FF2B5EF4-FFF2-40B4-BE49-F238E27FC236}">
                  <a16:creationId xmlns:a16="http://schemas.microsoft.com/office/drawing/2014/main" id="{8F051E32-A289-4D28-AF80-991F6C00663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7" name="Oval 376">
              <a:extLst>
                <a:ext uri="{FF2B5EF4-FFF2-40B4-BE49-F238E27FC236}">
                  <a16:creationId xmlns:a16="http://schemas.microsoft.com/office/drawing/2014/main" id="{105BF631-21B9-4FE7-B6EC-234CD0EC0F99}"/>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8" name="Oval 377">
              <a:extLst>
                <a:ext uri="{FF2B5EF4-FFF2-40B4-BE49-F238E27FC236}">
                  <a16:creationId xmlns:a16="http://schemas.microsoft.com/office/drawing/2014/main" id="{59827F43-61BF-4AC4-9165-7573EADFB310}"/>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9" name="Oval 378">
              <a:extLst>
                <a:ext uri="{FF2B5EF4-FFF2-40B4-BE49-F238E27FC236}">
                  <a16:creationId xmlns:a16="http://schemas.microsoft.com/office/drawing/2014/main" id="{2514BF14-BC9B-4723-8723-4C7129D18ECA}"/>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0" name="Oval 379">
              <a:extLst>
                <a:ext uri="{FF2B5EF4-FFF2-40B4-BE49-F238E27FC236}">
                  <a16:creationId xmlns:a16="http://schemas.microsoft.com/office/drawing/2014/main" id="{88C8F79A-C0CF-4443-8679-0DFD26C9BFD1}"/>
                </a:ext>
              </a:extLst>
            </p:cNvPr>
            <p:cNvSpPr/>
            <p:nvPr/>
          </p:nvSpPr>
          <p:spPr>
            <a:xfrm>
              <a:off x="62114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1" name="Oval 380">
              <a:extLst>
                <a:ext uri="{FF2B5EF4-FFF2-40B4-BE49-F238E27FC236}">
                  <a16:creationId xmlns:a16="http://schemas.microsoft.com/office/drawing/2014/main" id="{D8EF7FD7-8181-4715-9251-50D36DD10AC9}"/>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82" name="Group 381" descr="Circles">
            <a:extLst>
              <a:ext uri="{FF2B5EF4-FFF2-40B4-BE49-F238E27FC236}">
                <a16:creationId xmlns:a16="http://schemas.microsoft.com/office/drawing/2014/main" id="{511E9039-C6F4-4A76-9ED4-03BBAB6E5EDA}"/>
              </a:ext>
            </a:extLst>
          </p:cNvPr>
          <p:cNvGrpSpPr/>
          <p:nvPr/>
        </p:nvGrpSpPr>
        <p:grpSpPr>
          <a:xfrm>
            <a:off x="4777287" y="7784875"/>
            <a:ext cx="1733846" cy="118800"/>
            <a:chOff x="4775800" y="7060017"/>
            <a:chExt cx="1733846" cy="118800"/>
          </a:xfrm>
        </p:grpSpPr>
        <p:sp>
          <p:nvSpPr>
            <p:cNvPr id="383" name="Oval 382">
              <a:extLst>
                <a:ext uri="{FF2B5EF4-FFF2-40B4-BE49-F238E27FC236}">
                  <a16:creationId xmlns:a16="http://schemas.microsoft.com/office/drawing/2014/main" id="{E2450CAD-DEDC-4B7B-87A3-E9CA9904CDE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Oval 383">
              <a:extLst>
                <a:ext uri="{FF2B5EF4-FFF2-40B4-BE49-F238E27FC236}">
                  <a16:creationId xmlns:a16="http://schemas.microsoft.com/office/drawing/2014/main" id="{37755EB1-FD8E-4B9D-9D70-9F1153A404A6}"/>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Oval 384">
              <a:extLst>
                <a:ext uri="{FF2B5EF4-FFF2-40B4-BE49-F238E27FC236}">
                  <a16:creationId xmlns:a16="http://schemas.microsoft.com/office/drawing/2014/main" id="{BD8ADA0A-B73E-4B86-A46F-29B286C16AB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6" name="Oval 385">
              <a:extLst>
                <a:ext uri="{FF2B5EF4-FFF2-40B4-BE49-F238E27FC236}">
                  <a16:creationId xmlns:a16="http://schemas.microsoft.com/office/drawing/2014/main" id="{9624A194-344E-479C-ABB9-0B94EDE2FB33}"/>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7" name="Oval 386">
              <a:extLst>
                <a:ext uri="{FF2B5EF4-FFF2-40B4-BE49-F238E27FC236}">
                  <a16:creationId xmlns:a16="http://schemas.microsoft.com/office/drawing/2014/main" id="{21F7F4F0-FE8D-4076-9B58-35678AC2FBF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8" name="Oval 387">
              <a:extLst>
                <a:ext uri="{FF2B5EF4-FFF2-40B4-BE49-F238E27FC236}">
                  <a16:creationId xmlns:a16="http://schemas.microsoft.com/office/drawing/2014/main" id="{8DDBEA2E-2624-4E47-AC13-F1849D9EB55D}"/>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9" name="Oval 388">
              <a:extLst>
                <a:ext uri="{FF2B5EF4-FFF2-40B4-BE49-F238E27FC236}">
                  <a16:creationId xmlns:a16="http://schemas.microsoft.com/office/drawing/2014/main" id="{1385BAF9-9F71-4EB2-941B-FF84EA71D891}"/>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0" name="Oval 389">
              <a:extLst>
                <a:ext uri="{FF2B5EF4-FFF2-40B4-BE49-F238E27FC236}">
                  <a16:creationId xmlns:a16="http://schemas.microsoft.com/office/drawing/2014/main" id="{F612FB01-E6EA-4393-ABE6-368C7C0427BF}"/>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Oval 390">
              <a:extLst>
                <a:ext uri="{FF2B5EF4-FFF2-40B4-BE49-F238E27FC236}">
                  <a16:creationId xmlns:a16="http://schemas.microsoft.com/office/drawing/2014/main" id="{10812D57-B4DF-468F-B313-946FF2A31BAA}"/>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2" name="Oval 391">
              <a:extLst>
                <a:ext uri="{FF2B5EF4-FFF2-40B4-BE49-F238E27FC236}">
                  <a16:creationId xmlns:a16="http://schemas.microsoft.com/office/drawing/2014/main" id="{68F640C0-7CCD-4EA4-86CF-F46B8103E80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93" name="Group 392" descr="Circles">
            <a:extLst>
              <a:ext uri="{FF2B5EF4-FFF2-40B4-BE49-F238E27FC236}">
                <a16:creationId xmlns:a16="http://schemas.microsoft.com/office/drawing/2014/main" id="{8A75199B-0F83-46A6-9D3E-EB48D58C6C80}"/>
              </a:ext>
            </a:extLst>
          </p:cNvPr>
          <p:cNvGrpSpPr/>
          <p:nvPr/>
        </p:nvGrpSpPr>
        <p:grpSpPr>
          <a:xfrm>
            <a:off x="4777287" y="8171688"/>
            <a:ext cx="1733846" cy="118800"/>
            <a:chOff x="4775800" y="7060017"/>
            <a:chExt cx="1733846" cy="118800"/>
          </a:xfrm>
        </p:grpSpPr>
        <p:sp>
          <p:nvSpPr>
            <p:cNvPr id="394" name="Oval 393">
              <a:extLst>
                <a:ext uri="{FF2B5EF4-FFF2-40B4-BE49-F238E27FC236}">
                  <a16:creationId xmlns:a16="http://schemas.microsoft.com/office/drawing/2014/main" id="{8320DE88-6A12-40F8-8269-6BF521B074B5}"/>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5" name="Oval 394">
              <a:extLst>
                <a:ext uri="{FF2B5EF4-FFF2-40B4-BE49-F238E27FC236}">
                  <a16:creationId xmlns:a16="http://schemas.microsoft.com/office/drawing/2014/main" id="{4134461B-7D92-4DC8-95A8-1CF8B34F5B9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6" name="Oval 395">
              <a:extLst>
                <a:ext uri="{FF2B5EF4-FFF2-40B4-BE49-F238E27FC236}">
                  <a16:creationId xmlns:a16="http://schemas.microsoft.com/office/drawing/2014/main" id="{895E8FBD-5312-4C6B-AE0C-C1B1B369629A}"/>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7" name="Oval 396">
              <a:extLst>
                <a:ext uri="{FF2B5EF4-FFF2-40B4-BE49-F238E27FC236}">
                  <a16:creationId xmlns:a16="http://schemas.microsoft.com/office/drawing/2014/main" id="{E08B7849-D67D-40A3-B6D9-FB4371C9C25D}"/>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8" name="Oval 397">
              <a:extLst>
                <a:ext uri="{FF2B5EF4-FFF2-40B4-BE49-F238E27FC236}">
                  <a16:creationId xmlns:a16="http://schemas.microsoft.com/office/drawing/2014/main" id="{1D817F32-5D49-48C1-A745-8FB1ED5DBD37}"/>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9" name="Oval 398">
              <a:extLst>
                <a:ext uri="{FF2B5EF4-FFF2-40B4-BE49-F238E27FC236}">
                  <a16:creationId xmlns:a16="http://schemas.microsoft.com/office/drawing/2014/main" id="{8A933A9C-B378-476A-942C-AA9DB0AB16C5}"/>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0" name="Oval 399">
              <a:extLst>
                <a:ext uri="{FF2B5EF4-FFF2-40B4-BE49-F238E27FC236}">
                  <a16:creationId xmlns:a16="http://schemas.microsoft.com/office/drawing/2014/main" id="{6389FBE3-C003-4156-8ECF-3F9725D8779A}"/>
                </a:ext>
              </a:extLst>
            </p:cNvPr>
            <p:cNvSpPr/>
            <p:nvPr/>
          </p:nvSpPr>
          <p:spPr>
            <a:xfrm>
              <a:off x="585250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1" name="Oval 400">
              <a:extLst>
                <a:ext uri="{FF2B5EF4-FFF2-40B4-BE49-F238E27FC236}">
                  <a16:creationId xmlns:a16="http://schemas.microsoft.com/office/drawing/2014/main" id="{C2B7EF1E-E658-4426-B3D9-0DF9742AA21D}"/>
                </a:ext>
              </a:extLst>
            </p:cNvPr>
            <p:cNvSpPr/>
            <p:nvPr/>
          </p:nvSpPr>
          <p:spPr>
            <a:xfrm>
              <a:off x="603195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2" name="Oval 401">
              <a:extLst>
                <a:ext uri="{FF2B5EF4-FFF2-40B4-BE49-F238E27FC236}">
                  <a16:creationId xmlns:a16="http://schemas.microsoft.com/office/drawing/2014/main" id="{06005F36-76FA-4BCC-A5D3-371E628C49E1}"/>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3" name="Oval 402">
              <a:extLst>
                <a:ext uri="{FF2B5EF4-FFF2-40B4-BE49-F238E27FC236}">
                  <a16:creationId xmlns:a16="http://schemas.microsoft.com/office/drawing/2014/main" id="{351FD30C-1665-4C50-AC16-1BE375B2BEB1}"/>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4" name="Group 403" descr="Circles">
            <a:extLst>
              <a:ext uri="{FF2B5EF4-FFF2-40B4-BE49-F238E27FC236}">
                <a16:creationId xmlns:a16="http://schemas.microsoft.com/office/drawing/2014/main" id="{118644F3-10A0-4CEF-A0C0-1F9438D5394C}"/>
              </a:ext>
            </a:extLst>
          </p:cNvPr>
          <p:cNvGrpSpPr/>
          <p:nvPr/>
        </p:nvGrpSpPr>
        <p:grpSpPr>
          <a:xfrm>
            <a:off x="4777287" y="8558500"/>
            <a:ext cx="1733846" cy="118800"/>
            <a:chOff x="4775800" y="7060017"/>
            <a:chExt cx="1733846" cy="118800"/>
          </a:xfrm>
        </p:grpSpPr>
        <p:sp>
          <p:nvSpPr>
            <p:cNvPr id="405" name="Oval 404">
              <a:extLst>
                <a:ext uri="{FF2B5EF4-FFF2-40B4-BE49-F238E27FC236}">
                  <a16:creationId xmlns:a16="http://schemas.microsoft.com/office/drawing/2014/main" id="{D4F0FB7B-A17C-4082-9B72-29892B8D9DAA}"/>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id="{C9EABEE8-D9FF-422F-9601-F0C653E39F29}"/>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7" name="Oval 406">
              <a:extLst>
                <a:ext uri="{FF2B5EF4-FFF2-40B4-BE49-F238E27FC236}">
                  <a16:creationId xmlns:a16="http://schemas.microsoft.com/office/drawing/2014/main" id="{35B382A4-4E4F-4CBF-B05B-D978ACA0F735}"/>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8" name="Oval 407">
              <a:extLst>
                <a:ext uri="{FF2B5EF4-FFF2-40B4-BE49-F238E27FC236}">
                  <a16:creationId xmlns:a16="http://schemas.microsoft.com/office/drawing/2014/main" id="{A36623EE-A4E8-423B-A434-71D70E6782A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9" name="Oval 408">
              <a:extLst>
                <a:ext uri="{FF2B5EF4-FFF2-40B4-BE49-F238E27FC236}">
                  <a16:creationId xmlns:a16="http://schemas.microsoft.com/office/drawing/2014/main" id="{FC7BF22D-5BD9-499F-9096-279DF8E7D7D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0" name="Oval 409">
              <a:extLst>
                <a:ext uri="{FF2B5EF4-FFF2-40B4-BE49-F238E27FC236}">
                  <a16:creationId xmlns:a16="http://schemas.microsoft.com/office/drawing/2014/main" id="{15B5FC60-1157-4A93-826B-384708CECE87}"/>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 name="Oval 410">
              <a:extLst>
                <a:ext uri="{FF2B5EF4-FFF2-40B4-BE49-F238E27FC236}">
                  <a16:creationId xmlns:a16="http://schemas.microsoft.com/office/drawing/2014/main" id="{70612B63-32D7-4C2B-B748-CE50BE74960B}"/>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2" name="Oval 411">
              <a:extLst>
                <a:ext uri="{FF2B5EF4-FFF2-40B4-BE49-F238E27FC236}">
                  <a16:creationId xmlns:a16="http://schemas.microsoft.com/office/drawing/2014/main" id="{E06EEC14-ABA6-4BBB-BFF0-8773BDD6FC2C}"/>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3" name="Oval 412">
              <a:extLst>
                <a:ext uri="{FF2B5EF4-FFF2-40B4-BE49-F238E27FC236}">
                  <a16:creationId xmlns:a16="http://schemas.microsoft.com/office/drawing/2014/main" id="{157E024F-FD4A-4205-BABD-0143C5131987}"/>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4" name="Oval 413">
              <a:extLst>
                <a:ext uri="{FF2B5EF4-FFF2-40B4-BE49-F238E27FC236}">
                  <a16:creationId xmlns:a16="http://schemas.microsoft.com/office/drawing/2014/main" id="{4F8BDD00-A80C-4789-80C9-26053F7CAB17}"/>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 name="Picture Placeholder 6">
            <a:extLst>
              <a:ext uri="{FF2B5EF4-FFF2-40B4-BE49-F238E27FC236}">
                <a16:creationId xmlns:a16="http://schemas.microsoft.com/office/drawing/2014/main" id="{C2A28396-305C-42B7-A11F-C1010FC6B9D5}"/>
              </a:ext>
            </a:extLst>
          </p:cNvPr>
          <p:cNvPicPr>
            <a:picLocks noGrp="1" noChangeAspect="1"/>
          </p:cNvPicPr>
          <p:nvPr>
            <p:ph type="pic" sz="quarter" idx="13"/>
          </p:nvPr>
        </p:nvPicPr>
        <p:blipFill>
          <a:blip r:embed="rId26" cstate="print">
            <a:extLst>
              <a:ext uri="{28A0092B-C50C-407E-A947-70E740481C1C}">
                <a14:useLocalDpi xmlns:a14="http://schemas.microsoft.com/office/drawing/2010/main" val="0"/>
              </a:ext>
            </a:extLst>
          </a:blip>
          <a:srcRect/>
          <a:stretch>
            <a:fillRect/>
          </a:stretch>
        </p:blipFill>
        <p:spPr>
          <a:xfrm rot="21398828">
            <a:off x="318600" y="238609"/>
            <a:ext cx="1044000" cy="1044000"/>
          </a:xfrm>
        </p:spPr>
      </p:pic>
      <p:pic>
        <p:nvPicPr>
          <p:cNvPr id="187" name="Picture 2" descr="Motorcycle Of Big Size Black Silhouette free vector icons designed by  Freepik | Kids canvas art, Bike art, Black silhouette">
            <a:extLst>
              <a:ext uri="{FF2B5EF4-FFF2-40B4-BE49-F238E27FC236}">
                <a16:creationId xmlns:a16="http://schemas.microsoft.com/office/drawing/2014/main" id="{95BCA6ED-B01F-4460-B188-A2784C598868}"/>
              </a:ext>
            </a:extLst>
          </p:cNvPr>
          <p:cNvPicPr>
            <a:picLocks noChangeAspect="1" noChangeArrowheads="1"/>
          </p:cNvPicPr>
          <p:nvPr/>
        </p:nvPicPr>
        <p:blipFill>
          <a:blip r:embed="rId27" cstate="print">
            <a:lum bright="70000" contrast="-70000"/>
            <a:extLst>
              <a:ext uri="{28A0092B-C50C-407E-A947-70E740481C1C}">
                <a14:useLocalDpi xmlns:a14="http://schemas.microsoft.com/office/drawing/2010/main" val="0"/>
              </a:ext>
            </a:extLst>
          </a:blip>
          <a:srcRect/>
          <a:stretch>
            <a:fillRect/>
          </a:stretch>
        </p:blipFill>
        <p:spPr bwMode="auto">
          <a:xfrm>
            <a:off x="100529" y="8630787"/>
            <a:ext cx="375525" cy="375525"/>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87">
            <a:extLst>
              <a:ext uri="{FF2B5EF4-FFF2-40B4-BE49-F238E27FC236}">
                <a16:creationId xmlns:a16="http://schemas.microsoft.com/office/drawing/2014/main" id="{AED6DD35-489F-46E0-838D-193C1E20C9A6}"/>
              </a:ext>
            </a:extLst>
          </p:cNvPr>
          <p:cNvPicPr>
            <a:picLocks noChangeAspect="1"/>
          </p:cNvPicPr>
          <p:nvPr/>
        </p:nvPicPr>
        <p:blipFill>
          <a:blip r:embed="rId28"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29"/>
              </a:ext>
            </a:extLst>
          </a:blip>
          <a:stretch>
            <a:fillRect/>
          </a:stretch>
        </p:blipFill>
        <p:spPr>
          <a:xfrm>
            <a:off x="829549" y="8686412"/>
            <a:ext cx="262800" cy="262800"/>
          </a:xfrm>
          <a:prstGeom prst="rect">
            <a:avLst/>
          </a:prstGeom>
        </p:spPr>
      </p:pic>
      <p:pic>
        <p:nvPicPr>
          <p:cNvPr id="3" name="Picture 2">
            <a:extLst>
              <a:ext uri="{FF2B5EF4-FFF2-40B4-BE49-F238E27FC236}">
                <a16:creationId xmlns:a16="http://schemas.microsoft.com/office/drawing/2014/main" id="{DED39F62-83A1-4763-8E93-8E2203CAF48D}"/>
              </a:ext>
            </a:extLst>
          </p:cNvPr>
          <p:cNvPicPr>
            <a:picLocks noChangeAspect="1"/>
          </p:cNvPicPr>
          <p:nvPr/>
        </p:nvPicPr>
        <p:blipFill>
          <a:blip r:embed="rId30"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1"/>
              </a:ext>
            </a:extLst>
          </a:blip>
          <a:stretch>
            <a:fillRect/>
          </a:stretch>
        </p:blipFill>
        <p:spPr>
          <a:xfrm>
            <a:off x="531704" y="8660547"/>
            <a:ext cx="301415" cy="301415"/>
          </a:xfrm>
          <a:prstGeom prst="rect">
            <a:avLst/>
          </a:prstGeom>
        </p:spPr>
      </p:pic>
      <p:pic>
        <p:nvPicPr>
          <p:cNvPr id="185" name="Picture 184">
            <a:extLst>
              <a:ext uri="{FF2B5EF4-FFF2-40B4-BE49-F238E27FC236}">
                <a16:creationId xmlns:a16="http://schemas.microsoft.com/office/drawing/2014/main" id="{0F3F6AD5-F4CE-413A-A6DC-171B2DB45342}"/>
              </a:ext>
            </a:extLst>
          </p:cNvPr>
          <p:cNvPicPr>
            <a:picLocks noChangeAspect="1"/>
          </p:cNvPicPr>
          <p:nvPr/>
        </p:nvPicPr>
        <p:blipFill>
          <a:blip r:embed="rId32" cstate="print">
            <a:duotone>
              <a:srgbClr val="003C87">
                <a:shade val="45000"/>
                <a:satMod val="135000"/>
              </a:srgb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3"/>
              </a:ext>
            </a:extLst>
          </a:blip>
          <a:stretch>
            <a:fillRect/>
          </a:stretch>
        </p:blipFill>
        <p:spPr>
          <a:xfrm>
            <a:off x="5392672" y="148682"/>
            <a:ext cx="844368" cy="984533"/>
          </a:xfrm>
          <a:prstGeom prst="rect">
            <a:avLst/>
          </a:prstGeom>
          <a:solidFill>
            <a:schemeClr val="accent1">
              <a:lumMod val="50000"/>
            </a:schemeClr>
          </a:solidFill>
          <a:ln>
            <a:noFill/>
          </a:ln>
        </p:spPr>
        <p:style>
          <a:lnRef idx="2">
            <a:schemeClr val="accent6"/>
          </a:lnRef>
          <a:fillRef idx="1">
            <a:schemeClr val="lt1"/>
          </a:fillRef>
          <a:effectRef idx="0">
            <a:schemeClr val="accent6"/>
          </a:effectRef>
          <a:fontRef idx="minor">
            <a:schemeClr val="dk1"/>
          </a:fontRef>
        </p:style>
      </p:pic>
      <p:pic>
        <p:nvPicPr>
          <p:cNvPr id="186" name="Graphic 185" descr="GPS icon">
            <a:extLst>
              <a:ext uri="{FF2B5EF4-FFF2-40B4-BE49-F238E27FC236}">
                <a16:creationId xmlns:a16="http://schemas.microsoft.com/office/drawing/2014/main" id="{022DC40F-65F8-410C-830C-3C88C8EB9D23}"/>
              </a:ext>
            </a:extLst>
          </p:cNvPr>
          <p:cNvPicPr>
            <a:picLocks noChangeAspect="1"/>
          </p:cNvPicPr>
          <p:nvPr/>
        </p:nvPicPr>
        <p:blipFill>
          <a:blip r:embed="rId34" cstate="print">
            <a:extLst>
              <a:ext uri="{96DAC541-7B7A-43D3-8B79-37D633B846F1}">
                <asvg:svgBlip xmlns:asvg="http://schemas.microsoft.com/office/drawing/2016/SVG/main" r:embed="rId35"/>
              </a:ext>
            </a:extLst>
          </a:blip>
          <a:stretch>
            <a:fillRect/>
          </a:stretch>
        </p:blipFill>
        <p:spPr>
          <a:xfrm>
            <a:off x="5601267" y="257374"/>
            <a:ext cx="95727" cy="140399"/>
          </a:xfrm>
          <a:prstGeom prst="rect">
            <a:avLst/>
          </a:prstGeom>
        </p:spPr>
      </p:pic>
      <p:sp>
        <p:nvSpPr>
          <p:cNvPr id="189" name="Oval 188">
            <a:extLst>
              <a:ext uri="{FF2B5EF4-FFF2-40B4-BE49-F238E27FC236}">
                <a16:creationId xmlns:a16="http://schemas.microsoft.com/office/drawing/2014/main" id="{EF8750A8-8CF7-4494-8678-AABA826F7DBA}"/>
              </a:ext>
            </a:extLst>
          </p:cNvPr>
          <p:cNvSpPr/>
          <p:nvPr/>
        </p:nvSpPr>
        <p:spPr>
          <a:xfrm>
            <a:off x="5859319"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Oval 189">
            <a:extLst>
              <a:ext uri="{FF2B5EF4-FFF2-40B4-BE49-F238E27FC236}">
                <a16:creationId xmlns:a16="http://schemas.microsoft.com/office/drawing/2014/main" id="{61738291-4A76-4488-80DC-C7F9C9CBBC7F}"/>
              </a:ext>
            </a:extLst>
          </p:cNvPr>
          <p:cNvSpPr/>
          <p:nvPr/>
        </p:nvSpPr>
        <p:spPr>
          <a:xfrm>
            <a:off x="6038765"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1" name="Text Placeholder 329">
            <a:extLst>
              <a:ext uri="{FF2B5EF4-FFF2-40B4-BE49-F238E27FC236}">
                <a16:creationId xmlns:a16="http://schemas.microsoft.com/office/drawing/2014/main" id="{25E52B6E-5974-45D4-B8B2-82A00EC93D7A}"/>
              </a:ext>
            </a:extLst>
          </p:cNvPr>
          <p:cNvSpPr txBox="1">
            <a:spLocks/>
          </p:cNvSpPr>
          <p:nvPr/>
        </p:nvSpPr>
        <p:spPr>
          <a:xfrm>
            <a:off x="4699809" y="8669611"/>
            <a:ext cx="1525269" cy="190800"/>
          </a:xfrm>
          <a:prstGeom prst="rect">
            <a:avLst/>
          </a:prstGeom>
        </p:spPr>
        <p:txBody>
          <a:bodyPr vert="horz" lIns="91440" tIns="45720" rIns="91440" bIns="45720" rtlCol="0" anchor="ctr" anchorCtr="0">
            <a:noAutofit/>
          </a:bodyPr>
          <a:lstStyle>
            <a:lvl1pPr marL="0" indent="0" algn="l" defTabSz="514350" rtl="0" eaLnBrk="1" latinLnBrk="0" hangingPunct="1">
              <a:lnSpc>
                <a:spcPts val="1200"/>
              </a:lnSpc>
              <a:spcBef>
                <a:spcPts val="0"/>
              </a:spcBef>
              <a:buFont typeface="Arial" panose="020B0604020202020204" pitchFamily="34" charset="0"/>
              <a:buNone/>
              <a:defRPr sz="7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MS WORD AUTOMATION</a:t>
            </a:r>
          </a:p>
        </p:txBody>
      </p:sp>
      <p:grpSp>
        <p:nvGrpSpPr>
          <p:cNvPr id="192" name="Group 191" descr="Circles">
            <a:extLst>
              <a:ext uri="{FF2B5EF4-FFF2-40B4-BE49-F238E27FC236}">
                <a16:creationId xmlns:a16="http://schemas.microsoft.com/office/drawing/2014/main" id="{30D37093-92C5-4F93-B4C8-323BB3719032}"/>
              </a:ext>
            </a:extLst>
          </p:cNvPr>
          <p:cNvGrpSpPr/>
          <p:nvPr/>
        </p:nvGrpSpPr>
        <p:grpSpPr>
          <a:xfrm>
            <a:off x="4789479" y="8875492"/>
            <a:ext cx="1733846" cy="118800"/>
            <a:chOff x="4775800" y="7060017"/>
            <a:chExt cx="1733846" cy="118800"/>
          </a:xfrm>
        </p:grpSpPr>
        <p:sp>
          <p:nvSpPr>
            <p:cNvPr id="193" name="Oval 192">
              <a:extLst>
                <a:ext uri="{FF2B5EF4-FFF2-40B4-BE49-F238E27FC236}">
                  <a16:creationId xmlns:a16="http://schemas.microsoft.com/office/drawing/2014/main" id="{D3C43B41-2C31-4510-831E-5CC261F136B7}"/>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4" name="Oval 193">
              <a:extLst>
                <a:ext uri="{FF2B5EF4-FFF2-40B4-BE49-F238E27FC236}">
                  <a16:creationId xmlns:a16="http://schemas.microsoft.com/office/drawing/2014/main" id="{5C329917-13CD-4A77-8B32-56A7D193117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5" name="Oval 194">
              <a:extLst>
                <a:ext uri="{FF2B5EF4-FFF2-40B4-BE49-F238E27FC236}">
                  <a16:creationId xmlns:a16="http://schemas.microsoft.com/office/drawing/2014/main" id="{ED2D867D-044B-4DB0-8540-0E2388BC383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6" name="Oval 195">
              <a:extLst>
                <a:ext uri="{FF2B5EF4-FFF2-40B4-BE49-F238E27FC236}">
                  <a16:creationId xmlns:a16="http://schemas.microsoft.com/office/drawing/2014/main" id="{2C915D13-816C-49D0-99DC-FCD721E0C32F}"/>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7" name="Oval 196">
              <a:extLst>
                <a:ext uri="{FF2B5EF4-FFF2-40B4-BE49-F238E27FC236}">
                  <a16:creationId xmlns:a16="http://schemas.microsoft.com/office/drawing/2014/main" id="{AB7F83C5-58AD-4E00-A480-F5D0B81A2F1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8" name="Oval 197">
              <a:extLst>
                <a:ext uri="{FF2B5EF4-FFF2-40B4-BE49-F238E27FC236}">
                  <a16:creationId xmlns:a16="http://schemas.microsoft.com/office/drawing/2014/main" id="{7D604213-021F-45E6-8FD7-377C19CFE189}"/>
                </a:ext>
              </a:extLst>
            </p:cNvPr>
            <p:cNvSpPr/>
            <p:nvPr/>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9" name="Oval 198">
              <a:extLst>
                <a:ext uri="{FF2B5EF4-FFF2-40B4-BE49-F238E27FC236}">
                  <a16:creationId xmlns:a16="http://schemas.microsoft.com/office/drawing/2014/main" id="{F5CF4B8C-65BC-4712-ADEC-DC7BB829A4EC}"/>
                </a:ext>
              </a:extLst>
            </p:cNvPr>
            <p:cNvSpPr/>
            <p:nvPr/>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0" name="Oval 199">
              <a:extLst>
                <a:ext uri="{FF2B5EF4-FFF2-40B4-BE49-F238E27FC236}">
                  <a16:creationId xmlns:a16="http://schemas.microsoft.com/office/drawing/2014/main" id="{D1315FCE-1116-4393-8AD2-17D4D8795849}"/>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1" name="Oval 200">
              <a:extLst>
                <a:ext uri="{FF2B5EF4-FFF2-40B4-BE49-F238E27FC236}">
                  <a16:creationId xmlns:a16="http://schemas.microsoft.com/office/drawing/2014/main" id="{AC6C1AA5-C6D9-4773-9A4B-8146C9FF1C5F}"/>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2" name="Oval 201">
              <a:extLst>
                <a:ext uri="{FF2B5EF4-FFF2-40B4-BE49-F238E27FC236}">
                  <a16:creationId xmlns:a16="http://schemas.microsoft.com/office/drawing/2014/main" id="{5855E397-FB2B-44D0-A662-940DC05D50B8}"/>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37" name="Graphic 236">
            <a:extLst>
              <a:ext uri="{FF2B5EF4-FFF2-40B4-BE49-F238E27FC236}">
                <a16:creationId xmlns:a16="http://schemas.microsoft.com/office/drawing/2014/main" id="{D570F43E-69F4-4586-898B-CAE68B867F24}"/>
              </a:ext>
              <a:ext uri="{C183D7F6-B498-43B3-948B-1728B52AA6E4}">
                <adec:decorative xmlns:adec="http://schemas.microsoft.com/office/drawing/2017/decorative" val="1"/>
              </a:ext>
            </a:extLst>
          </p:cNvPr>
          <p:cNvPicPr>
            <a:picLocks noChangeAspect="1"/>
          </p:cNvPicPr>
          <p:nvPr/>
        </p:nvPicPr>
        <p:blipFill>
          <a:blip r:embed="rId36" cstate="print">
            <a:extLst>
              <a:ext uri="{96DAC541-7B7A-43D3-8B79-37D633B846F1}">
                <asvg:svgBlip xmlns:asvg="http://schemas.microsoft.com/office/drawing/2016/SVG/main" r:embed="rId37"/>
              </a:ext>
            </a:extLst>
          </a:blip>
          <a:stretch>
            <a:fillRect/>
          </a:stretch>
        </p:blipFill>
        <p:spPr>
          <a:xfrm>
            <a:off x="1929796" y="3875349"/>
            <a:ext cx="187200" cy="187200"/>
          </a:xfrm>
          <a:prstGeom prst="rect">
            <a:avLst/>
          </a:prstGeom>
        </p:spPr>
      </p:pic>
      <p:sp>
        <p:nvSpPr>
          <p:cNvPr id="238" name="Text Placeholder 276">
            <a:extLst>
              <a:ext uri="{FF2B5EF4-FFF2-40B4-BE49-F238E27FC236}">
                <a16:creationId xmlns:a16="http://schemas.microsoft.com/office/drawing/2014/main" id="{BA19BCFA-5586-41A0-B624-D35957620C7E}"/>
              </a:ext>
            </a:extLst>
          </p:cNvPr>
          <p:cNvSpPr txBox="1">
            <a:spLocks/>
          </p:cNvSpPr>
          <p:nvPr/>
        </p:nvSpPr>
        <p:spPr>
          <a:xfrm>
            <a:off x="2110458" y="3823807"/>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CAREER TIMELINE</a:t>
            </a:r>
          </a:p>
        </p:txBody>
      </p:sp>
      <p:sp>
        <p:nvSpPr>
          <p:cNvPr id="459" name="TextBox 458">
            <a:extLst>
              <a:ext uri="{FF2B5EF4-FFF2-40B4-BE49-F238E27FC236}">
                <a16:creationId xmlns:a16="http://schemas.microsoft.com/office/drawing/2014/main" id="{CE5E8725-528A-47B9-AFD3-C2296E3BF4C7}"/>
              </a:ext>
            </a:extLst>
          </p:cNvPr>
          <p:cNvSpPr txBox="1"/>
          <p:nvPr/>
        </p:nvSpPr>
        <p:spPr>
          <a:xfrm>
            <a:off x="1678952" y="3183133"/>
            <a:ext cx="5164781" cy="548640"/>
          </a:xfrm>
          <a:prstGeom prst="rect">
            <a:avLst/>
          </a:prstGeom>
          <a:solidFill>
            <a:schemeClr val="accent2">
              <a:lumMod val="75000"/>
            </a:schemeClr>
          </a:solidFill>
        </p:spPr>
        <p:txBody>
          <a:bodyPr wrap="square" rtlCol="0">
            <a:spAutoFit/>
          </a:bodyPr>
          <a:lstStyle/>
          <a:p>
            <a:endParaRPr lang="en-US" dirty="0"/>
          </a:p>
        </p:txBody>
      </p:sp>
      <p:pic>
        <p:nvPicPr>
          <p:cNvPr id="2050" name="Picture 2" descr="MentorrBuddy">
            <a:extLst>
              <a:ext uri="{FF2B5EF4-FFF2-40B4-BE49-F238E27FC236}">
                <a16:creationId xmlns:a16="http://schemas.microsoft.com/office/drawing/2014/main" id="{391ECF4B-484B-425C-AB97-BDCA1ECAE31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4845" y="3317815"/>
            <a:ext cx="251175" cy="251175"/>
          </a:xfrm>
          <a:prstGeom prst="rect">
            <a:avLst/>
          </a:prstGeom>
          <a:noFill/>
          <a:extLst>
            <a:ext uri="{909E8E84-426E-40DD-AFC4-6F175D3DCCD1}">
              <a14:hiddenFill xmlns:a14="http://schemas.microsoft.com/office/drawing/2010/main">
                <a:solidFill>
                  <a:srgbClr val="FFFFFF"/>
                </a:solidFill>
              </a14:hiddenFill>
            </a:ext>
          </a:extLst>
        </p:spPr>
      </p:pic>
      <p:sp>
        <p:nvSpPr>
          <p:cNvPr id="241" name="Text Placeholder 276">
            <a:extLst>
              <a:ext uri="{FF2B5EF4-FFF2-40B4-BE49-F238E27FC236}">
                <a16:creationId xmlns:a16="http://schemas.microsoft.com/office/drawing/2014/main" id="{0EE7C6D8-765D-488C-AAAC-10F0B4CBB00F}"/>
              </a:ext>
            </a:extLst>
          </p:cNvPr>
          <p:cNvSpPr txBox="1">
            <a:spLocks/>
          </p:cNvSpPr>
          <p:nvPr/>
        </p:nvSpPr>
        <p:spPr>
          <a:xfrm>
            <a:off x="2110458" y="3316856"/>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LANGUAGE</a:t>
            </a:r>
          </a:p>
        </p:txBody>
      </p:sp>
      <p:sp>
        <p:nvSpPr>
          <p:cNvPr id="460" name="TextBox 459">
            <a:extLst>
              <a:ext uri="{FF2B5EF4-FFF2-40B4-BE49-F238E27FC236}">
                <a16:creationId xmlns:a16="http://schemas.microsoft.com/office/drawing/2014/main" id="{4A27D0CC-C21C-41EE-AA18-5D389609A790}"/>
              </a:ext>
            </a:extLst>
          </p:cNvPr>
          <p:cNvSpPr txBox="1"/>
          <p:nvPr/>
        </p:nvSpPr>
        <p:spPr>
          <a:xfrm>
            <a:off x="3998561" y="3267777"/>
            <a:ext cx="2512851" cy="400110"/>
          </a:xfrm>
          <a:prstGeom prst="rect">
            <a:avLst/>
          </a:prstGeom>
          <a:noFill/>
        </p:spPr>
        <p:txBody>
          <a:bodyPr wrap="square" rtlCol="0">
            <a:spAutoFit/>
          </a:bodyPr>
          <a:lstStyle/>
          <a:p>
            <a:pPr algn="r"/>
            <a:r>
              <a:rPr lang="en-US" sz="1000" dirty="0">
                <a:solidFill>
                  <a:schemeClr val="bg1">
                    <a:lumMod val="85000"/>
                  </a:schemeClr>
                </a:solidFill>
              </a:rPr>
              <a:t>C, C++, Python, Java, Bash, Batch, Markdown, HTML, </a:t>
            </a:r>
          </a:p>
        </p:txBody>
      </p:sp>
      <p:sp>
        <p:nvSpPr>
          <p:cNvPr id="23" name="TextBox 22">
            <a:extLst>
              <a:ext uri="{FF2B5EF4-FFF2-40B4-BE49-F238E27FC236}">
                <a16:creationId xmlns:a16="http://schemas.microsoft.com/office/drawing/2014/main" id="{B5576387-8EE6-4B8E-A0DB-D72A171F02A0}"/>
              </a:ext>
            </a:extLst>
          </p:cNvPr>
          <p:cNvSpPr txBox="1"/>
          <p:nvPr/>
        </p:nvSpPr>
        <p:spPr>
          <a:xfrm>
            <a:off x="4394938" y="4573802"/>
            <a:ext cx="680599" cy="184666"/>
          </a:xfrm>
          <a:prstGeom prst="rect">
            <a:avLst/>
          </a:prstGeom>
          <a:noFill/>
        </p:spPr>
        <p:txBody>
          <a:bodyPr wrap="square" rtlCol="0">
            <a:spAutoFit/>
          </a:bodyPr>
          <a:lstStyle/>
          <a:p>
            <a:pPr algn="ctr"/>
            <a:r>
              <a:rPr lang="en-US" sz="600" dirty="0">
                <a:solidFill>
                  <a:schemeClr val="bg1">
                    <a:lumMod val="65000"/>
                  </a:schemeClr>
                </a:solidFill>
              </a:rPr>
              <a:t>CTO @ DRIFE</a:t>
            </a:r>
          </a:p>
        </p:txBody>
      </p:sp>
      <p:sp>
        <p:nvSpPr>
          <p:cNvPr id="25" name="Right Bracket 24">
            <a:extLst>
              <a:ext uri="{FF2B5EF4-FFF2-40B4-BE49-F238E27FC236}">
                <a16:creationId xmlns:a16="http://schemas.microsoft.com/office/drawing/2014/main" id="{965BC28A-F674-410F-AE1D-11FD62223B41}"/>
              </a:ext>
            </a:extLst>
          </p:cNvPr>
          <p:cNvSpPr/>
          <p:nvPr/>
        </p:nvSpPr>
        <p:spPr>
          <a:xfrm rot="16200000">
            <a:off x="4688320" y="4888260"/>
            <a:ext cx="59791" cy="477046"/>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B8EA5B1E-3BA1-4987-98A4-A5C234EBC80B}"/>
              </a:ext>
            </a:extLst>
          </p:cNvPr>
          <p:cNvCxnSpPr>
            <a:cxnSpLocks/>
            <a:stCxn id="220" idx="0"/>
          </p:cNvCxnSpPr>
          <p:nvPr/>
        </p:nvCxnSpPr>
        <p:spPr>
          <a:xfrm>
            <a:off x="5075047" y="4354012"/>
            <a:ext cx="0" cy="82149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0" name="Graphic 219">
            <a:extLst>
              <a:ext uri="{FF2B5EF4-FFF2-40B4-BE49-F238E27FC236}">
                <a16:creationId xmlns:a16="http://schemas.microsoft.com/office/drawing/2014/main" id="{69A733E3-4342-4FC4-9E56-E7BD94980228}"/>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5015647" y="4354012"/>
            <a:ext cx="118800" cy="118800"/>
          </a:xfrm>
          <a:prstGeom prst="rect">
            <a:avLst/>
          </a:prstGeom>
        </p:spPr>
      </p:pic>
      <p:sp>
        <p:nvSpPr>
          <p:cNvPr id="221" name="TextBox 220">
            <a:extLst>
              <a:ext uri="{FF2B5EF4-FFF2-40B4-BE49-F238E27FC236}">
                <a16:creationId xmlns:a16="http://schemas.microsoft.com/office/drawing/2014/main" id="{3DBC0E31-70CC-4A5B-942E-6520D5914F6E}"/>
              </a:ext>
            </a:extLst>
          </p:cNvPr>
          <p:cNvSpPr txBox="1"/>
          <p:nvPr/>
        </p:nvSpPr>
        <p:spPr>
          <a:xfrm>
            <a:off x="4638131" y="4105210"/>
            <a:ext cx="878650" cy="276999"/>
          </a:xfrm>
          <a:prstGeom prst="rect">
            <a:avLst/>
          </a:prstGeom>
          <a:noFill/>
        </p:spPr>
        <p:txBody>
          <a:bodyPr wrap="square" rtlCol="0">
            <a:spAutoFit/>
          </a:bodyPr>
          <a:lstStyle/>
          <a:p>
            <a:pPr algn="ctr"/>
            <a:r>
              <a:rPr lang="en-US" sz="600" dirty="0">
                <a:solidFill>
                  <a:schemeClr val="bg1">
                    <a:lumMod val="65000"/>
                  </a:schemeClr>
                </a:solidFill>
              </a:rPr>
              <a:t>Started as Educator @ UDEMY</a:t>
            </a:r>
          </a:p>
        </p:txBody>
      </p:sp>
      <p:cxnSp>
        <p:nvCxnSpPr>
          <p:cNvPr id="228" name="Straight Connector 227">
            <a:extLst>
              <a:ext uri="{FF2B5EF4-FFF2-40B4-BE49-F238E27FC236}">
                <a16:creationId xmlns:a16="http://schemas.microsoft.com/office/drawing/2014/main" id="{FC8BF248-0ECA-4890-93D0-8156925F1859}"/>
              </a:ext>
            </a:extLst>
          </p:cNvPr>
          <p:cNvCxnSpPr>
            <a:cxnSpLocks/>
          </p:cNvCxnSpPr>
          <p:nvPr/>
        </p:nvCxnSpPr>
        <p:spPr>
          <a:xfrm>
            <a:off x="3915663" y="491992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9" name="Graphic 228">
            <a:extLst>
              <a:ext uri="{FF2B5EF4-FFF2-40B4-BE49-F238E27FC236}">
                <a16:creationId xmlns:a16="http://schemas.microsoft.com/office/drawing/2014/main" id="{67283042-1C4F-44C3-B7F5-7AD297FA163C}"/>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3858489" y="4807180"/>
            <a:ext cx="118800" cy="118800"/>
          </a:xfrm>
          <a:prstGeom prst="rect">
            <a:avLst/>
          </a:prstGeom>
        </p:spPr>
      </p:pic>
      <p:sp>
        <p:nvSpPr>
          <p:cNvPr id="230" name="TextBox 229">
            <a:extLst>
              <a:ext uri="{FF2B5EF4-FFF2-40B4-BE49-F238E27FC236}">
                <a16:creationId xmlns:a16="http://schemas.microsoft.com/office/drawing/2014/main" id="{A135F298-E667-4DB2-9E9F-EB2F50D2B5EF}"/>
              </a:ext>
            </a:extLst>
          </p:cNvPr>
          <p:cNvSpPr txBox="1"/>
          <p:nvPr/>
        </p:nvSpPr>
        <p:spPr>
          <a:xfrm>
            <a:off x="3479256" y="4462967"/>
            <a:ext cx="854057" cy="369332"/>
          </a:xfrm>
          <a:prstGeom prst="rect">
            <a:avLst/>
          </a:prstGeom>
          <a:noFill/>
        </p:spPr>
        <p:txBody>
          <a:bodyPr wrap="square" rtlCol="0">
            <a:spAutoFit/>
          </a:bodyPr>
          <a:lstStyle/>
          <a:p>
            <a:pPr algn="ctr"/>
            <a:r>
              <a:rPr lang="en-US" sz="600" dirty="0">
                <a:solidFill>
                  <a:schemeClr val="bg1">
                    <a:lumMod val="65000"/>
                  </a:schemeClr>
                </a:solidFill>
              </a:rPr>
              <a:t>Launched “BitInfoCoin” Android App</a:t>
            </a:r>
          </a:p>
        </p:txBody>
      </p:sp>
      <p:pic>
        <p:nvPicPr>
          <p:cNvPr id="180" name="Picture 2" descr="MentorrBuddy">
            <a:extLst>
              <a:ext uri="{FF2B5EF4-FFF2-40B4-BE49-F238E27FC236}">
                <a16:creationId xmlns:a16="http://schemas.microsoft.com/office/drawing/2014/main" id="{7ED1E882-141F-4356-9961-1F705DB2FF5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6367" y="717356"/>
            <a:ext cx="497954" cy="4979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F66FFA6-F8B2-4112-BE04-166187FB5BC6}"/>
              </a:ext>
            </a:extLst>
          </p:cNvPr>
          <p:cNvSpPr/>
          <p:nvPr/>
        </p:nvSpPr>
        <p:spPr>
          <a:xfrm>
            <a:off x="1964659" y="844628"/>
            <a:ext cx="320246" cy="2518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03">
            <a:extLst>
              <a:ext uri="{FF2B5EF4-FFF2-40B4-BE49-F238E27FC236}">
                <a16:creationId xmlns:a16="http://schemas.microsoft.com/office/drawing/2014/main" id="{1AD7C44D-4FB6-42D6-A88C-110798DFEF7F}"/>
              </a:ext>
            </a:extLst>
          </p:cNvPr>
          <p:cNvPicPr>
            <a:picLocks noChangeAspect="1"/>
          </p:cNvPicPr>
          <p:nvPr/>
        </p:nvPicPr>
        <p:blipFill>
          <a:blip r:embed="rId41">
            <a:extLst>
              <a:ext uri="{28A0092B-C50C-407E-A947-70E740481C1C}">
                <a14:useLocalDpi xmlns:a14="http://schemas.microsoft.com/office/drawing/2010/main" val="0"/>
              </a:ext>
              <a:ext uri="{837473B0-CC2E-450A-ABE3-18F120FF3D39}">
                <a1611:picAttrSrcUrl xmlns:a1611="http://schemas.microsoft.com/office/drawing/2016/11/main" r:id="rId42"/>
              </a:ext>
            </a:extLst>
          </a:blip>
          <a:stretch>
            <a:fillRect/>
          </a:stretch>
        </p:blipFill>
        <p:spPr>
          <a:xfrm>
            <a:off x="1988474" y="847437"/>
            <a:ext cx="274692" cy="274692"/>
          </a:xfrm>
          <a:prstGeom prst="rect">
            <a:avLst/>
          </a:prstGeom>
        </p:spPr>
      </p:pic>
    </p:spTree>
    <p:extLst>
      <p:ext uri="{BB962C8B-B14F-4D97-AF65-F5344CB8AC3E}">
        <p14:creationId xmlns:p14="http://schemas.microsoft.com/office/powerpoint/2010/main"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6" name="Text Placeholder 271">
            <a:extLst>
              <a:ext uri="{FF2B5EF4-FFF2-40B4-BE49-F238E27FC236}">
                <a16:creationId xmlns:a16="http://schemas.microsoft.com/office/drawing/2014/main" id="{28787771-BA44-4BBB-966F-4567BBA3E8DA}"/>
              </a:ext>
            </a:extLst>
          </p:cNvPr>
          <p:cNvSpPr txBox="1">
            <a:spLocks/>
          </p:cNvSpPr>
          <p:nvPr/>
        </p:nvSpPr>
        <p:spPr>
          <a:xfrm>
            <a:off x="407835" y="372458"/>
            <a:ext cx="1461605" cy="237142"/>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EXPERIENCE</a:t>
            </a:r>
          </a:p>
        </p:txBody>
      </p:sp>
      <p:pic>
        <p:nvPicPr>
          <p:cNvPr id="1026" name="Picture 2" descr="Experience Expert icon PNG and SVG Vector Free Download">
            <a:extLst>
              <a:ext uri="{FF2B5EF4-FFF2-40B4-BE49-F238E27FC236}">
                <a16:creationId xmlns:a16="http://schemas.microsoft.com/office/drawing/2014/main" id="{B279D6DF-1D8F-42C1-97A0-2C0C389B3838}"/>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489" y="395904"/>
            <a:ext cx="248920" cy="243086"/>
          </a:xfrm>
          <a:prstGeom prst="rect">
            <a:avLst/>
          </a:prstGeom>
          <a:solidFill>
            <a:schemeClr val="tx2"/>
          </a:solidFill>
        </p:spPr>
      </p:pic>
      <p:sp>
        <p:nvSpPr>
          <p:cNvPr id="87" name="TextBox 86">
            <a:extLst>
              <a:ext uri="{FF2B5EF4-FFF2-40B4-BE49-F238E27FC236}">
                <a16:creationId xmlns:a16="http://schemas.microsoft.com/office/drawing/2014/main" id="{C7CF1DF8-8606-4A40-97BB-AC76DC18C1E2}"/>
              </a:ext>
            </a:extLst>
          </p:cNvPr>
          <p:cNvSpPr txBox="1"/>
          <p:nvPr/>
        </p:nvSpPr>
        <p:spPr>
          <a:xfrm>
            <a:off x="542981" y="928545"/>
            <a:ext cx="1188719" cy="338554"/>
          </a:xfrm>
          <a:prstGeom prst="rect">
            <a:avLst/>
          </a:prstGeom>
          <a:solidFill>
            <a:srgbClr val="7030A0"/>
          </a:solidFill>
        </p:spPr>
        <p:txBody>
          <a:bodyPr wrap="square" rtlCol="0">
            <a:spAutoFit/>
          </a:bodyPr>
          <a:lstStyle/>
          <a:p>
            <a:pPr algn="ctr"/>
            <a:r>
              <a:rPr lang="en-US" sz="1600" dirty="0">
                <a:solidFill>
                  <a:schemeClr val="bg1"/>
                </a:solidFill>
              </a:rPr>
              <a:t>Blockchain</a:t>
            </a:r>
          </a:p>
        </p:txBody>
      </p:sp>
      <p:sp>
        <p:nvSpPr>
          <p:cNvPr id="88" name="TextBox 87">
            <a:extLst>
              <a:ext uri="{FF2B5EF4-FFF2-40B4-BE49-F238E27FC236}">
                <a16:creationId xmlns:a16="http://schemas.microsoft.com/office/drawing/2014/main" id="{D9F6ECCC-FA81-44A3-BCAF-AF527CE8B81E}"/>
              </a:ext>
            </a:extLst>
          </p:cNvPr>
          <p:cNvSpPr txBox="1"/>
          <p:nvPr/>
        </p:nvSpPr>
        <p:spPr>
          <a:xfrm>
            <a:off x="299720" y="1450423"/>
            <a:ext cx="6258560" cy="6459589"/>
          </a:xfrm>
          <a:prstGeom prst="rect">
            <a:avLst/>
          </a:prstGeom>
          <a:noFill/>
        </p:spPr>
        <p:txBody>
          <a:bodyPr wrap="square" rtlCol="0">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&amp; Developed an All-in-One Android App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BitInfoCoin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Crypto Industry in 2017, which attained a stupendous figure of 10,000 users in a month.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XML, Java.</a:t>
            </a:r>
            <a:endParaRPr lang="en-US"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the Smart Contract Architecture with Incentivized staking model for a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Start-up - ‘DRIFE’. Also wrote the Technical whitepaper with each modules, components illustrated in detail.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All modules of Smart Contracts programmed &amp; tested successfully for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TOE, deployable on EOSIO based Blockchain(s) using C/C++ language. Also, featured a “free Rides“ buy/sell AMM based marketplace with all-time liquidity using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Bancor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Algorithm.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along with a native cryptocurrency built for ICO conduct for a Bangalore-based Company. Estimated running cost with resources like on-chain RAM, CPU, NET for the ICO was calculated for both Testnet &amp; Mainnet.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architecture &amp; wrote its smart contracts – ICO, Stake, Token for a project related to medical field in which a patient can join customized Rehabilitation programme monitored by doctor(s) &amp; the payment disbursal to bi-party is fully automatic using EOSIO’s speedy smart contracts based on whether the programme is successfully completed.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Smart Contracts – Escrow, Game along with the architecture for a Betting Game – ‘GPK.Battles’ on WAX Blockchain. Both the players get to choose 3 cards (2A, 1B or 1A, 2B) &amp; the winner gains 1 card from the loser. There is a shuffle among the loser’s cards. Also, the random number generation for the game based on which the winner is declared, is fully transparent which ensures a fair game throughout the process.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Tipping Bot with smart contracts integrated within. Using this Bot, any person can deposit/withdraw/send/receive crypto token(s) worldwide with just Telegram user ID. Wallet with multiple token storage feature is built-in within the Bot for each user.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Developed a Blockchain-based KYC Bot with smart contracts integrated, where a user gets to upload personal data like name, address, ID document, selfie, that gets hashed and validated via Blockchain to securely maintain privacy. And then stored into the most competent database storage cloud – Redis. Here, the document, selfie gets stored/downloaded in bytes &amp; then encoded/decoded respectively.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p>
        </p:txBody>
      </p:sp>
    </p:spTree>
    <p:extLst>
      <p:ext uri="{BB962C8B-B14F-4D97-AF65-F5344CB8AC3E}">
        <p14:creationId xmlns:p14="http://schemas.microsoft.com/office/powerpoint/2010/main" val="32096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E3FE9-B788-48EB-AF51-AD8AEDBD8B38}"/>
              </a:ext>
            </a:extLst>
          </p:cNvPr>
          <p:cNvSpPr txBox="1"/>
          <p:nvPr/>
        </p:nvSpPr>
        <p:spPr>
          <a:xfrm>
            <a:off x="375920" y="182098"/>
            <a:ext cx="6126480" cy="4206088"/>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Currently, developing a giant platform called OYA – the NFT marketplace for all categories like Painting, Music, Movies, Automobiles, Properties with easy payment modes using national currency. All the files remain locked in IPFS Cloud and could only be unlocked by the owners &amp; buyers. The MVP is in form of a Chatbot with elegant UI/UX. As of now, the Smart contracts have been written &amp; the entire product of MVP-level is 70% complete. It also features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an option for funding, if required by the NFT owners for asset development. Also, doing R&amp;D on cross-chain asset ownership transfer using script triggered Smart contracts design methodology.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 Emoji.</a:t>
            </a: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Working on an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AgriTech</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project for end-to-end buy/sell of foods – fruits &amp; vegetables without any conventional middleman-based mechanism and also features user’s on-demand crop farming tracking system. Incentivization on home gardening results in fulfilling peer-to-peer food requirements in these limited space society. All these is done using Blockchain Technology and Machine Learning.</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one of the core developers of Telos Blockchain, where I contributed in writing a documentation on </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hlinkClick r:id="rId2"/>
              </a:rPr>
              <a:t>“Setting up Telos Validator Nodes”</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which is used as a guide by many aspiring Block producers for EOSIO Blockchains.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a:t>
            </a: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worked on a project called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TripZo</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 It was about bringing together the travel &amp; tourism community where they can post content (in articles, photos, videos) &amp; instead they get incentivized in STEEM tokens based on creativity (with no plagiarism) evaluated by an AI-based community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 Python.</a:t>
            </a:r>
            <a:endParaRPr lang="en-US" sz="1100" dirty="0">
              <a:solidFill>
                <a:schemeClr val="bg1">
                  <a:lumMod val="85000"/>
                </a:schemeClr>
              </a:solidFill>
            </a:endParaRPr>
          </a:p>
        </p:txBody>
      </p:sp>
      <p:sp>
        <p:nvSpPr>
          <p:cNvPr id="4" name="TextBox 3">
            <a:extLst>
              <a:ext uri="{FF2B5EF4-FFF2-40B4-BE49-F238E27FC236}">
                <a16:creationId xmlns:a16="http://schemas.microsoft.com/office/drawing/2014/main" id="{56354908-5321-4022-B98B-4084640D6F32}"/>
              </a:ext>
            </a:extLst>
          </p:cNvPr>
          <p:cNvSpPr txBox="1"/>
          <p:nvPr/>
        </p:nvSpPr>
        <p:spPr>
          <a:xfrm>
            <a:off x="542981" y="4613661"/>
            <a:ext cx="1340002" cy="338554"/>
          </a:xfrm>
          <a:prstGeom prst="rect">
            <a:avLst/>
          </a:prstGeom>
          <a:solidFill>
            <a:schemeClr val="accent6">
              <a:lumMod val="75000"/>
              <a:lumOff val="25000"/>
            </a:schemeClr>
          </a:solidFill>
        </p:spPr>
        <p:txBody>
          <a:bodyPr wrap="square" rtlCol="0">
            <a:spAutoFit/>
          </a:bodyPr>
          <a:lstStyle/>
          <a:p>
            <a:pPr algn="ctr"/>
            <a:r>
              <a:rPr lang="en-US" sz="1600" dirty="0"/>
              <a:t>Data Science</a:t>
            </a:r>
          </a:p>
        </p:txBody>
      </p:sp>
      <p:sp>
        <p:nvSpPr>
          <p:cNvPr id="6" name="TextBox 5">
            <a:extLst>
              <a:ext uri="{FF2B5EF4-FFF2-40B4-BE49-F238E27FC236}">
                <a16:creationId xmlns:a16="http://schemas.microsoft.com/office/drawing/2014/main" id="{5C56EA74-887C-4DC0-A111-D2C7A6E90508}"/>
              </a:ext>
            </a:extLst>
          </p:cNvPr>
          <p:cNvSpPr txBox="1"/>
          <p:nvPr/>
        </p:nvSpPr>
        <p:spPr>
          <a:xfrm>
            <a:off x="375920" y="5092891"/>
            <a:ext cx="6126480" cy="4051109"/>
          </a:xfrm>
          <a:prstGeom prst="rect">
            <a:avLst/>
          </a:prstGeom>
          <a:noFill/>
        </p:spPr>
        <p:txBody>
          <a:bodyPr wrap="square" rtlCol="0">
            <a:spAutoFit/>
          </a:bodyPr>
          <a:lstStyle/>
          <a:p>
            <a:pPr marL="342900" marR="0" lvl="0" indent="-342900" algn="just">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software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AutoPlot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generating interactive plots (with hovering feature) automatically from the big data maintained in Excel and reduced the time from 30 mins (earlier) to 3 seconds (now). Also, created a corresponding dashboard for data analytics on web browser.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 Bash, Batch.</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Automatic rent agreements (Deposit Deduction, Rent Increase) generation for different tenants data (like name,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startdate</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address, postcode) from Excel data .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Bash, Batch.</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Renaming thousands of files based on 5 parameters available inside the file at a particular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Extract a specific data from a file (format: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msr</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and replace a specific line in another file (format: .001). Replace coordinates in a file with a desired value and repeat the same for thousands of files present in a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Fetching of accounts &amp; timestamp of Twitter posts with tag </a:t>
            </a:r>
            <a:r>
              <a:rPr lang="en-IN" sz="1100" i="1"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r>
              <a:rPr lang="en-IN" sz="1100" i="1"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libya</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Prepared a data analysis report on updating an Excel form from datasets fetched from Outlook mail.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files (formats: dot,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generation from fetched data in Excel file.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Created a custom 3D Plot for data analytics related to Semiconductor devices with yield, which is visualizable with interactive modern-UI level.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VBA.</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sz="1100" dirty="0">
              <a:solidFill>
                <a:schemeClr val="bg1">
                  <a:lumMod val="85000"/>
                </a:schemeClr>
              </a:solidFill>
            </a:endParaRPr>
          </a:p>
        </p:txBody>
      </p:sp>
    </p:spTree>
    <p:extLst>
      <p:ext uri="{BB962C8B-B14F-4D97-AF65-F5344CB8AC3E}">
        <p14:creationId xmlns:p14="http://schemas.microsoft.com/office/powerpoint/2010/main" val="19564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3345A600-23F1-48FB-94E7-63E15A069412}"/>
              </a:ext>
            </a:extLst>
          </p:cNvPr>
          <p:cNvSpPr txBox="1"/>
          <p:nvPr/>
        </p:nvSpPr>
        <p:spPr>
          <a:xfrm>
            <a:off x="434340" y="748104"/>
            <a:ext cx="5989320" cy="2181495"/>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 Key Generator Bot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KeyHub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where a user can buy license key for a set of products. The key usage is continuously monitored along with exact location obtained through reverse-geocoding of coordinates.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Bot called ‘LEO’ which allows a user to get dog images based on their saved breed as preference or to load random dog images. A donation programme feature was also added which then allowed dog lovers to donate money directly to the Dog Welfare centres.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p>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general purpose Quiz bot with types - MCQ, Image, Audio, GIF, Video for any topic where a teacher/School/College can conduct online exams for their students. Addition of proper evaluation of subjective types of exam is to be added into the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1026" name="Picture 2" descr="Download Leadership Icon -01 - Vector Graphics - Full Size PNG Image -  PNGkit">
            <a:extLst>
              <a:ext uri="{FF2B5EF4-FFF2-40B4-BE49-F238E27FC236}">
                <a16:creationId xmlns:a16="http://schemas.microsoft.com/office/drawing/2014/main" id="{78051027-B91A-4FA3-A448-BA08656672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351" y="3246492"/>
            <a:ext cx="330095" cy="273933"/>
          </a:xfrm>
          <a:prstGeom prst="rect">
            <a:avLst/>
          </a:prstGeom>
          <a:noFill/>
          <a:extLst>
            <a:ext uri="{909E8E84-426E-40DD-AFC4-6F175D3DCCD1}">
              <a14:hiddenFill xmlns:a14="http://schemas.microsoft.com/office/drawing/2010/main">
                <a:solidFill>
                  <a:srgbClr val="FFFFFF"/>
                </a:solidFill>
              </a14:hiddenFill>
            </a:ext>
          </a:extLst>
        </p:spPr>
      </p:pic>
      <p:sp>
        <p:nvSpPr>
          <p:cNvPr id="91" name="Text Placeholder 271">
            <a:extLst>
              <a:ext uri="{FF2B5EF4-FFF2-40B4-BE49-F238E27FC236}">
                <a16:creationId xmlns:a16="http://schemas.microsoft.com/office/drawing/2014/main" id="{AE20E69B-2CD0-410F-8AEB-7FA4E8C1C9F2}"/>
              </a:ext>
            </a:extLst>
          </p:cNvPr>
          <p:cNvSpPr txBox="1">
            <a:spLocks/>
          </p:cNvSpPr>
          <p:nvPr/>
        </p:nvSpPr>
        <p:spPr>
          <a:xfrm>
            <a:off x="527446" y="3246491"/>
            <a:ext cx="3390104" cy="273933"/>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LEADERSHIP AND ACHIEVEMENTS </a:t>
            </a:r>
          </a:p>
        </p:txBody>
      </p:sp>
      <p:sp>
        <p:nvSpPr>
          <p:cNvPr id="93" name="TextBox 92">
            <a:extLst>
              <a:ext uri="{FF2B5EF4-FFF2-40B4-BE49-F238E27FC236}">
                <a16:creationId xmlns:a16="http://schemas.microsoft.com/office/drawing/2014/main" id="{1ABBE481-1DE0-4DE9-ACD9-A68542739D92}"/>
              </a:ext>
            </a:extLst>
          </p:cNvPr>
          <p:cNvSpPr txBox="1"/>
          <p:nvPr/>
        </p:nvSpPr>
        <p:spPr>
          <a:xfrm>
            <a:off x="434340" y="3698416"/>
            <a:ext cx="5989320" cy="6395340"/>
          </a:xfrm>
          <a:prstGeom prst="rect">
            <a:avLst/>
          </a:prstGeom>
          <a:noFill/>
        </p:spPr>
        <p:txBody>
          <a:bodyPr wrap="square">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 2018, I was the founding team member as CTO of a blockchain-based mobility platform that seeks to decentralize the ride-hailing ecosystem. I managed 10 core team members with developers, designers, content writers successfully.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sponsored to represent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DRIFE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CTO in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World Blockchain Summit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(WBS) held at Dubai in October, 2018, where I pitched to around 35 investors from worldwide and ranked as the best start-up in utility tokens category.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managing the largest Semiconductor community over Telegram via 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channel</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future, a blockchain-based Chatbot – ‘SEMION’ with customized user experience, is promised to be released on Telegram and a subscription fee will be charged for which feedbacks is taken via polls conducted within the community.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provide online education services through my Udemy account – </a:t>
            </a:r>
            <a:r>
              <a:rPr lang="en-IN" sz="1100" u="sng" dirty="0" err="1">
                <a:solidFill>
                  <a:srgbClr val="FFFFFF"/>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Block.Hub</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 Academy</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which has a total of 170 students enrolled for 4 courses to date.</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also available as a mentor for topics related to Blockchain (EOS, NFT,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Ethereum) via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val="tx"/>
                    </a:ext>
                  </a:extLst>
                </a:hlinkClick>
              </a:rPr>
              <a:t>Fiverr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4 people as of now.</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Maintain one of the highest starred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Github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repositories in EOSIO Ecosystem.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8">
                  <a:extLst>
                    <a:ext uri="{A12FA001-AC4F-418D-AE19-62706E023703}">
                      <ahyp:hlinkClr xmlns:ahyp="http://schemas.microsoft.com/office/drawing/2018/hyperlinkcolor" val="tx"/>
                    </a:ext>
                  </a:extLst>
                </a:hlinkClick>
              </a:rPr>
              <a:t>Repo</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published many thoughtful articles related to Blockchain, Data Science on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9">
                  <a:extLst>
                    <a:ext uri="{A12FA001-AC4F-418D-AE19-62706E023703}">
                      <ahyp:hlinkClr xmlns:ahyp="http://schemas.microsoft.com/office/drawing/2018/hyperlinkcolor" val="tx"/>
                    </a:ext>
                  </a:extLst>
                </a:hlinkClick>
              </a:rPr>
              <a:t>Medium</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a regular technical content creator for a community called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0">
                  <a:extLst>
                    <a:ext uri="{A12FA001-AC4F-418D-AE19-62706E023703}">
                      <ahyp:hlinkClr xmlns:ahyp="http://schemas.microsoft.com/office/drawing/2018/hyperlinkcolor" val="tx"/>
                    </a:ext>
                  </a:extLst>
                </a:hlinkClick>
              </a:rPr>
              <a:t>Utopian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val="tx"/>
                    </a:ext>
                  </a:extLst>
                </a:hlinkClick>
              </a:rPr>
              <a:t>Steemit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 incentivized social platform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2">
                  <a:extLst>
                    <a:ext uri="{A12FA001-AC4F-418D-AE19-62706E023703}">
                      <ahyp:hlinkClr xmlns:ahyp="http://schemas.microsoft.com/office/drawing/2018/hyperlinkcolor" val="tx"/>
                    </a:ext>
                  </a:extLst>
                </a:hlinkClick>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2A96A551-2CCA-4BAB-91A5-5405D7DA908B}"/>
              </a:ext>
            </a:extLst>
          </p:cNvPr>
          <p:cNvSpPr txBox="1"/>
          <p:nvPr/>
        </p:nvSpPr>
        <p:spPr>
          <a:xfrm>
            <a:off x="525085" y="261934"/>
            <a:ext cx="687897" cy="338554"/>
          </a:xfrm>
          <a:prstGeom prst="rect">
            <a:avLst/>
          </a:prstGeom>
          <a:solidFill>
            <a:srgbClr val="EBAB0B"/>
          </a:solidFill>
        </p:spPr>
        <p:txBody>
          <a:bodyPr wrap="square" rtlCol="0">
            <a:spAutoFit/>
          </a:bodyPr>
          <a:lstStyle/>
          <a:p>
            <a:pPr algn="ctr"/>
            <a:r>
              <a:rPr lang="en-US" sz="1600" dirty="0"/>
              <a:t>Bot</a:t>
            </a:r>
          </a:p>
        </p:txBody>
      </p:sp>
    </p:spTree>
    <p:extLst>
      <p:ext uri="{BB962C8B-B14F-4D97-AF65-F5344CB8AC3E}">
        <p14:creationId xmlns:p14="http://schemas.microsoft.com/office/powerpoint/2010/main" val="3728625744"/>
      </p:ext>
    </p:extLst>
  </p:cSld>
  <p:clrMapOvr>
    <a:masterClrMapping/>
  </p:clrMapOvr>
</p:sld>
</file>

<file path=ppt/theme/theme1.xml><?xml version="1.0" encoding="utf-8"?>
<a:theme xmlns:a="http://schemas.openxmlformats.org/drawingml/2006/main" name="MyResu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056241-EAE4-4EAF-8B0E-8651A3DCDE25}">
  <ds:schemaRefs>
    <ds:schemaRef ds:uri="http://schemas.microsoft.com/sharepoint/v3/contenttype/forms"/>
  </ds:schemaRefs>
</ds:datastoreItem>
</file>

<file path=customXml/itemProps3.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334</TotalTime>
  <Words>1703</Words>
  <Application>Microsoft Office PowerPoint</Application>
  <PresentationFormat>Letter Paper (8.5x11 in)</PresentationFormat>
  <Paragraphs>106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 Antiqua</vt:lpstr>
      <vt:lpstr>Calibri</vt:lpstr>
      <vt:lpstr>Century Gothic</vt:lpstr>
      <vt:lpstr>Symbol</vt:lpstr>
      <vt:lpstr>MyResume</vt:lpstr>
      <vt:lpstr>ABHIJIT ROY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KARLSSON</dc:title>
  <dc:creator>abhijit roy</dc:creator>
  <cp:lastModifiedBy>abhijit roy</cp:lastModifiedBy>
  <cp:revision>188</cp:revision>
  <dcterms:created xsi:type="dcterms:W3CDTF">2021-06-18T07:37:37Z</dcterms:created>
  <dcterms:modified xsi:type="dcterms:W3CDTF">2021-06-21T07:40:53Z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