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0" autoAdjust="0"/>
    <p:restoredTop sz="94660"/>
  </p:normalViewPr>
  <p:slideViewPr>
    <p:cSldViewPr snapToGrid="0">
      <p:cViewPr>
        <p:scale>
          <a:sx n="150" d="100"/>
          <a:sy n="150" d="100"/>
        </p:scale>
        <p:origin x="878" y="-106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06-Oct-21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06-Oct-21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also in utility category. I hold multi-chain experience with leading Blockchain protocols like EOSIO, EVM.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Python, Solidity, Vyper,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Markdown, HTML,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9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for 3 months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450423"/>
            <a:ext cx="6258560" cy="692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space.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560129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987773"/>
            <a:ext cx="612648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5794526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5315771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578</TotalTime>
  <Words>1269</Words>
  <Application>Microsoft Office PowerPoint</Application>
  <PresentationFormat>Letter Paper (8.5x11 in)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399</cp:revision>
  <dcterms:created xsi:type="dcterms:W3CDTF">2021-06-18T07:37:37Z</dcterms:created>
  <dcterms:modified xsi:type="dcterms:W3CDTF">2021-10-06T09:41:46Z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