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/>
    <p:restoredTop sz="95707"/>
  </p:normalViewPr>
  <p:slideViewPr>
    <p:cSldViewPr snapToGrid="0">
      <p:cViewPr>
        <p:scale>
          <a:sx n="124" d="100"/>
          <a:sy n="124" d="100"/>
        </p:scale>
        <p:origin x="14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15192"/>
            <a:ext cx="666646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6691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123718" y="1036754"/>
            <a:ext cx="4768222" cy="12157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Lead/Senior Blockchain Developer,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 various Web3 startups, projects mostly related to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50013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69508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041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88785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55230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9644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389113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14580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</TotalTime>
  <Words>1516</Words>
  <Application>Microsoft Macintosh PowerPoint</Application>
  <PresentationFormat>A4 Paper (210x297 mm)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470</cp:revision>
  <dcterms:created xsi:type="dcterms:W3CDTF">2022-10-06T16:05:05Z</dcterms:created>
  <dcterms:modified xsi:type="dcterms:W3CDTF">2023-06-14T22:58:15Z</dcterms:modified>
</cp:coreProperties>
</file>