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810000" cy="381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E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36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623535"/>
            <a:ext cx="3238500" cy="1326444"/>
          </a:xfrm>
        </p:spPr>
        <p:txBody>
          <a:bodyPr anchor="b"/>
          <a:lstStyle>
            <a:lvl1pPr algn="ctr"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50" y="2001132"/>
            <a:ext cx="2857500" cy="919868"/>
          </a:xfrm>
        </p:spPr>
        <p:txBody>
          <a:bodyPr/>
          <a:lstStyle>
            <a:lvl1pPr marL="0" indent="0" algn="ctr">
              <a:buNone/>
              <a:defRPr sz="1000"/>
            </a:lvl1pPr>
            <a:lvl2pPr marL="190515" indent="0" algn="ctr">
              <a:buNone/>
              <a:defRPr sz="833"/>
            </a:lvl2pPr>
            <a:lvl3pPr marL="381030" indent="0" algn="ctr">
              <a:buNone/>
              <a:defRPr sz="750"/>
            </a:lvl3pPr>
            <a:lvl4pPr marL="571546" indent="0" algn="ctr">
              <a:buNone/>
              <a:defRPr sz="667"/>
            </a:lvl4pPr>
            <a:lvl5pPr marL="762061" indent="0" algn="ctr">
              <a:buNone/>
              <a:defRPr sz="667"/>
            </a:lvl5pPr>
            <a:lvl6pPr marL="952576" indent="0" algn="ctr">
              <a:buNone/>
              <a:defRPr sz="667"/>
            </a:lvl6pPr>
            <a:lvl7pPr marL="1143091" indent="0" algn="ctr">
              <a:buNone/>
              <a:defRPr sz="667"/>
            </a:lvl7pPr>
            <a:lvl8pPr marL="1333607" indent="0" algn="ctr">
              <a:buNone/>
              <a:defRPr sz="667"/>
            </a:lvl8pPr>
            <a:lvl9pPr marL="1524122" indent="0" algn="ctr">
              <a:buNone/>
              <a:defRPr sz="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26532" y="202847"/>
            <a:ext cx="821531" cy="32287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938" y="202847"/>
            <a:ext cx="2416969" cy="32287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3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53" y="949855"/>
            <a:ext cx="3286125" cy="1584854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953" y="2549703"/>
            <a:ext cx="3286125" cy="833437"/>
          </a:xfr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190515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2pPr>
            <a:lvl3pPr marL="38103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3pPr>
            <a:lvl4pPr marL="57154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4pPr>
            <a:lvl5pPr marL="762061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5pPr>
            <a:lvl6pPr marL="9525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6pPr>
            <a:lvl7pPr marL="1143091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7pPr>
            <a:lvl8pPr marL="1333607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8pPr>
            <a:lvl9pPr marL="1524122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938" y="1014236"/>
            <a:ext cx="1619250" cy="2417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8813" y="1014236"/>
            <a:ext cx="1619250" cy="2417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4" y="202848"/>
            <a:ext cx="3286125" cy="736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434" y="933979"/>
            <a:ext cx="1611808" cy="457729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515" indent="0">
              <a:buNone/>
              <a:defRPr sz="833" b="1"/>
            </a:lvl2pPr>
            <a:lvl3pPr marL="381030" indent="0">
              <a:buNone/>
              <a:defRPr sz="750" b="1"/>
            </a:lvl3pPr>
            <a:lvl4pPr marL="571546" indent="0">
              <a:buNone/>
              <a:defRPr sz="667" b="1"/>
            </a:lvl4pPr>
            <a:lvl5pPr marL="762061" indent="0">
              <a:buNone/>
              <a:defRPr sz="667" b="1"/>
            </a:lvl5pPr>
            <a:lvl6pPr marL="952576" indent="0">
              <a:buNone/>
              <a:defRPr sz="667" b="1"/>
            </a:lvl6pPr>
            <a:lvl7pPr marL="1143091" indent="0">
              <a:buNone/>
              <a:defRPr sz="667" b="1"/>
            </a:lvl7pPr>
            <a:lvl8pPr marL="1333607" indent="0">
              <a:buNone/>
              <a:defRPr sz="667" b="1"/>
            </a:lvl8pPr>
            <a:lvl9pPr marL="1524122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34" y="1391709"/>
            <a:ext cx="1611808" cy="2046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8813" y="933979"/>
            <a:ext cx="1619746" cy="457729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0515" indent="0">
              <a:buNone/>
              <a:defRPr sz="833" b="1"/>
            </a:lvl2pPr>
            <a:lvl3pPr marL="381030" indent="0">
              <a:buNone/>
              <a:defRPr sz="750" b="1"/>
            </a:lvl3pPr>
            <a:lvl4pPr marL="571546" indent="0">
              <a:buNone/>
              <a:defRPr sz="667" b="1"/>
            </a:lvl4pPr>
            <a:lvl5pPr marL="762061" indent="0">
              <a:buNone/>
              <a:defRPr sz="667" b="1"/>
            </a:lvl5pPr>
            <a:lvl6pPr marL="952576" indent="0">
              <a:buNone/>
              <a:defRPr sz="667" b="1"/>
            </a:lvl6pPr>
            <a:lvl7pPr marL="1143091" indent="0">
              <a:buNone/>
              <a:defRPr sz="667" b="1"/>
            </a:lvl7pPr>
            <a:lvl8pPr marL="1333607" indent="0">
              <a:buNone/>
              <a:defRPr sz="667" b="1"/>
            </a:lvl8pPr>
            <a:lvl9pPr marL="1524122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8813" y="1391709"/>
            <a:ext cx="1619746" cy="2046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4" y="254000"/>
            <a:ext cx="1228824" cy="889000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746" y="548571"/>
            <a:ext cx="1928813" cy="2707569"/>
          </a:xfrm>
        </p:spPr>
        <p:txBody>
          <a:bodyPr/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833"/>
            </a:lvl4pPr>
            <a:lvl5pPr>
              <a:defRPr sz="833"/>
            </a:lvl5pPr>
            <a:lvl6pPr>
              <a:defRPr sz="833"/>
            </a:lvl6pPr>
            <a:lvl7pPr>
              <a:defRPr sz="833"/>
            </a:lvl7pPr>
            <a:lvl8pPr>
              <a:defRPr sz="833"/>
            </a:lvl8pPr>
            <a:lvl9pPr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34" y="1143000"/>
            <a:ext cx="1228824" cy="2117549"/>
          </a:xfrm>
        </p:spPr>
        <p:txBody>
          <a:bodyPr/>
          <a:lstStyle>
            <a:lvl1pPr marL="0" indent="0">
              <a:buNone/>
              <a:defRPr sz="667"/>
            </a:lvl1pPr>
            <a:lvl2pPr marL="190515" indent="0">
              <a:buNone/>
              <a:defRPr sz="583"/>
            </a:lvl2pPr>
            <a:lvl3pPr marL="381030" indent="0">
              <a:buNone/>
              <a:defRPr sz="500"/>
            </a:lvl3pPr>
            <a:lvl4pPr marL="571546" indent="0">
              <a:buNone/>
              <a:defRPr sz="417"/>
            </a:lvl4pPr>
            <a:lvl5pPr marL="762061" indent="0">
              <a:buNone/>
              <a:defRPr sz="417"/>
            </a:lvl5pPr>
            <a:lvl6pPr marL="952576" indent="0">
              <a:buNone/>
              <a:defRPr sz="417"/>
            </a:lvl6pPr>
            <a:lvl7pPr marL="1143091" indent="0">
              <a:buNone/>
              <a:defRPr sz="417"/>
            </a:lvl7pPr>
            <a:lvl8pPr marL="1333607" indent="0">
              <a:buNone/>
              <a:defRPr sz="417"/>
            </a:lvl8pPr>
            <a:lvl9pPr marL="152412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34" y="254000"/>
            <a:ext cx="1228824" cy="889000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19746" y="548571"/>
            <a:ext cx="1928813" cy="2707569"/>
          </a:xfrm>
        </p:spPr>
        <p:txBody>
          <a:bodyPr anchor="t"/>
          <a:lstStyle>
            <a:lvl1pPr marL="0" indent="0">
              <a:buNone/>
              <a:defRPr sz="1333"/>
            </a:lvl1pPr>
            <a:lvl2pPr marL="190515" indent="0">
              <a:buNone/>
              <a:defRPr sz="1167"/>
            </a:lvl2pPr>
            <a:lvl3pPr marL="381030" indent="0">
              <a:buNone/>
              <a:defRPr sz="1000"/>
            </a:lvl3pPr>
            <a:lvl4pPr marL="571546" indent="0">
              <a:buNone/>
              <a:defRPr sz="833"/>
            </a:lvl4pPr>
            <a:lvl5pPr marL="762061" indent="0">
              <a:buNone/>
              <a:defRPr sz="833"/>
            </a:lvl5pPr>
            <a:lvl6pPr marL="952576" indent="0">
              <a:buNone/>
              <a:defRPr sz="833"/>
            </a:lvl6pPr>
            <a:lvl7pPr marL="1143091" indent="0">
              <a:buNone/>
              <a:defRPr sz="833"/>
            </a:lvl7pPr>
            <a:lvl8pPr marL="1333607" indent="0">
              <a:buNone/>
              <a:defRPr sz="833"/>
            </a:lvl8pPr>
            <a:lvl9pPr marL="1524122" indent="0">
              <a:buNone/>
              <a:defRPr sz="8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34" y="1143000"/>
            <a:ext cx="1228824" cy="2117549"/>
          </a:xfrm>
        </p:spPr>
        <p:txBody>
          <a:bodyPr/>
          <a:lstStyle>
            <a:lvl1pPr marL="0" indent="0">
              <a:buNone/>
              <a:defRPr sz="667"/>
            </a:lvl1pPr>
            <a:lvl2pPr marL="190515" indent="0">
              <a:buNone/>
              <a:defRPr sz="583"/>
            </a:lvl2pPr>
            <a:lvl3pPr marL="381030" indent="0">
              <a:buNone/>
              <a:defRPr sz="500"/>
            </a:lvl3pPr>
            <a:lvl4pPr marL="571546" indent="0">
              <a:buNone/>
              <a:defRPr sz="417"/>
            </a:lvl4pPr>
            <a:lvl5pPr marL="762061" indent="0">
              <a:buNone/>
              <a:defRPr sz="417"/>
            </a:lvl5pPr>
            <a:lvl6pPr marL="952576" indent="0">
              <a:buNone/>
              <a:defRPr sz="417"/>
            </a:lvl6pPr>
            <a:lvl7pPr marL="1143091" indent="0">
              <a:buNone/>
              <a:defRPr sz="417"/>
            </a:lvl7pPr>
            <a:lvl8pPr marL="1333607" indent="0">
              <a:buNone/>
              <a:defRPr sz="417"/>
            </a:lvl8pPr>
            <a:lvl9pPr marL="152412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938" y="202848"/>
            <a:ext cx="3286125" cy="73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38" y="1014236"/>
            <a:ext cx="3286125" cy="241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938" y="3531307"/>
            <a:ext cx="85725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E619-C1D3-4E80-B964-689CD931B788}" type="datetimeFigureOut">
              <a:rPr lang="en-US" smtClean="0"/>
              <a:t>11-May-21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2063" y="3531307"/>
            <a:ext cx="1285875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0813" y="3531307"/>
            <a:ext cx="85725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2B07E-4348-44B6-8BC0-39CA35E14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4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1030" rtl="0" eaLnBrk="1" latinLnBrk="0" hangingPunct="1">
        <a:lnSpc>
          <a:spcPct val="90000"/>
        </a:lnSpc>
        <a:spcBef>
          <a:spcPct val="0"/>
        </a:spcBef>
        <a:buNone/>
        <a:defRPr sz="1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258" indent="-95258" algn="l" defTabSz="38103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1pPr>
      <a:lvl2pPr marL="285773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76288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3pPr>
      <a:lvl4pPr marL="666803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57319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1047834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238349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428864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619380" indent="-95258" algn="l" defTabSz="381030" rtl="0" eaLnBrk="1" latinLnBrk="0" hangingPunct="1">
        <a:lnSpc>
          <a:spcPct val="90000"/>
        </a:lnSpc>
        <a:spcBef>
          <a:spcPts val="20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0515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1030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1546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62061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52576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91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33607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24122" algn="l" defTabSz="381030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os, logo, logos icon - Free download on Iconfinder">
            <a:extLst>
              <a:ext uri="{FF2B5EF4-FFF2-40B4-BE49-F238E27FC236}">
                <a16:creationId xmlns:a16="http://schemas.microsoft.com/office/drawing/2014/main" id="{C9707B76-5DE8-4337-BCC1-6ED25E796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83" y="792218"/>
            <a:ext cx="1891733" cy="18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ords Battle Blades - Free vector graphic on Pixabay">
            <a:extLst>
              <a:ext uri="{FF2B5EF4-FFF2-40B4-BE49-F238E27FC236}">
                <a16:creationId xmlns:a16="http://schemas.microsoft.com/office/drawing/2014/main" id="{A2ACA35E-6810-4F50-9CA5-B7C475EBD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69" y="1382423"/>
            <a:ext cx="849682" cy="84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59CC173-B280-4792-BAF9-02A4E97D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65" y="956595"/>
            <a:ext cx="1601751" cy="160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5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2</cp:revision>
  <dcterms:created xsi:type="dcterms:W3CDTF">2021-05-10T20:55:09Z</dcterms:created>
  <dcterms:modified xsi:type="dcterms:W3CDTF">2021-05-10T21:20:45Z</dcterms:modified>
</cp:coreProperties>
</file>