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2" r:id="rId2"/>
    <p:sldId id="264" r:id="rId3"/>
    <p:sldId id="263" r:id="rId4"/>
  </p:sldIdLst>
  <p:sldSz cx="182880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6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C8C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640" autoAdjust="0"/>
    <p:restoredTop sz="94660"/>
  </p:normalViewPr>
  <p:slideViewPr>
    <p:cSldViewPr snapToGrid="0">
      <p:cViewPr varScale="1">
        <p:scale>
          <a:sx n="54" d="100"/>
          <a:sy n="54" d="100"/>
        </p:scale>
        <p:origin x="77" y="466"/>
      </p:cViewPr>
      <p:guideLst>
        <p:guide orient="horz" pos="2736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421660"/>
            <a:ext cx="13716000" cy="3024293"/>
          </a:xfrm>
        </p:spPr>
        <p:txBody>
          <a:bodyPr anchor="b"/>
          <a:lstStyle>
            <a:lvl1pPr algn="ctr"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562581"/>
            <a:ext cx="13716000" cy="2097299"/>
          </a:xfrm>
        </p:spPr>
        <p:txBody>
          <a:bodyPr/>
          <a:lstStyle>
            <a:lvl1pPr marL="0" indent="0" algn="ctr">
              <a:buNone/>
              <a:defRPr sz="3040"/>
            </a:lvl1pPr>
            <a:lvl2pPr marL="579135" indent="0" algn="ctr">
              <a:buNone/>
              <a:defRPr sz="2533"/>
            </a:lvl2pPr>
            <a:lvl3pPr marL="1158270" indent="0" algn="ctr">
              <a:buNone/>
              <a:defRPr sz="2280"/>
            </a:lvl3pPr>
            <a:lvl4pPr marL="1737406" indent="0" algn="ctr">
              <a:buNone/>
              <a:defRPr sz="2027"/>
            </a:lvl4pPr>
            <a:lvl5pPr marL="2316541" indent="0" algn="ctr">
              <a:buNone/>
              <a:defRPr sz="2027"/>
            </a:lvl5pPr>
            <a:lvl6pPr marL="2895676" indent="0" algn="ctr">
              <a:buNone/>
              <a:defRPr sz="2027"/>
            </a:lvl6pPr>
            <a:lvl7pPr marL="3474811" indent="0" algn="ctr">
              <a:buNone/>
              <a:defRPr sz="2027"/>
            </a:lvl7pPr>
            <a:lvl8pPr marL="4053947" indent="0" algn="ctr">
              <a:buNone/>
              <a:defRPr sz="2027"/>
            </a:lvl8pPr>
            <a:lvl9pPr marL="4633082" indent="0" algn="ctr">
              <a:buNone/>
              <a:defRPr sz="20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pPr/>
              <a:t>10-May-21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3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pPr/>
              <a:t>10-May-21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4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462492"/>
            <a:ext cx="3943350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462492"/>
            <a:ext cx="11601450" cy="736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pPr/>
              <a:t>10-May-21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6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pPr/>
              <a:t>10-May-21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165669"/>
            <a:ext cx="15773400" cy="3613467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5813320"/>
            <a:ext cx="15773400" cy="1900237"/>
          </a:xfrm>
        </p:spPr>
        <p:txBody>
          <a:bodyPr/>
          <a:lstStyle>
            <a:lvl1pPr marL="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1pPr>
            <a:lvl2pPr marL="579135" indent="0">
              <a:buNone/>
              <a:defRPr sz="2533">
                <a:solidFill>
                  <a:schemeClr val="tx1">
                    <a:tint val="75000"/>
                  </a:schemeClr>
                </a:solidFill>
              </a:defRPr>
            </a:lvl2pPr>
            <a:lvl3pPr marL="115827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3pPr>
            <a:lvl4pPr marL="173740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4pPr>
            <a:lvl5pPr marL="231654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5pPr>
            <a:lvl6pPr marL="289567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6pPr>
            <a:lvl7pPr marL="347481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7pPr>
            <a:lvl8pPr marL="4053947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8pPr>
            <a:lvl9pPr marL="4633082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pPr/>
              <a:t>10-May-21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4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312458"/>
            <a:ext cx="777240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312458"/>
            <a:ext cx="777240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pPr/>
              <a:t>10-May-21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5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462493"/>
            <a:ext cx="15773400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129473"/>
            <a:ext cx="7736681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173095"/>
            <a:ext cx="7736681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129473"/>
            <a:ext cx="7774782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173095"/>
            <a:ext cx="7774782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pPr/>
              <a:t>10-May-21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8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pPr/>
              <a:t>10-May-21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1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pPr/>
              <a:t>10-May-21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1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579120"/>
            <a:ext cx="5898356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250739"/>
            <a:ext cx="9258300" cy="6173258"/>
          </a:xfrm>
        </p:spPr>
        <p:txBody>
          <a:bodyPr/>
          <a:lstStyle>
            <a:lvl1pPr>
              <a:defRPr sz="4053"/>
            </a:lvl1pPr>
            <a:lvl2pPr>
              <a:defRPr sz="3547"/>
            </a:lvl2pPr>
            <a:lvl3pPr>
              <a:defRPr sz="3040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606040"/>
            <a:ext cx="5898356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pPr/>
              <a:t>10-May-21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9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579120"/>
            <a:ext cx="5898356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250739"/>
            <a:ext cx="9258300" cy="6173258"/>
          </a:xfrm>
        </p:spPr>
        <p:txBody>
          <a:bodyPr anchor="t"/>
          <a:lstStyle>
            <a:lvl1pPr marL="0" indent="0">
              <a:buNone/>
              <a:defRPr sz="4053"/>
            </a:lvl1pPr>
            <a:lvl2pPr marL="579135" indent="0">
              <a:buNone/>
              <a:defRPr sz="3547"/>
            </a:lvl2pPr>
            <a:lvl3pPr marL="1158270" indent="0">
              <a:buNone/>
              <a:defRPr sz="3040"/>
            </a:lvl3pPr>
            <a:lvl4pPr marL="1737406" indent="0">
              <a:buNone/>
              <a:defRPr sz="2533"/>
            </a:lvl4pPr>
            <a:lvl5pPr marL="2316541" indent="0">
              <a:buNone/>
              <a:defRPr sz="2533"/>
            </a:lvl5pPr>
            <a:lvl6pPr marL="2895676" indent="0">
              <a:buNone/>
              <a:defRPr sz="2533"/>
            </a:lvl6pPr>
            <a:lvl7pPr marL="3474811" indent="0">
              <a:buNone/>
              <a:defRPr sz="2533"/>
            </a:lvl7pPr>
            <a:lvl8pPr marL="4053947" indent="0">
              <a:buNone/>
              <a:defRPr sz="2533"/>
            </a:lvl8pPr>
            <a:lvl9pPr marL="4633082" indent="0">
              <a:buNone/>
              <a:defRPr sz="2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606040"/>
            <a:ext cx="5898356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pPr/>
              <a:t>10-May-21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462493"/>
            <a:ext cx="15773400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312458"/>
            <a:ext cx="15773400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8051377"/>
            <a:ext cx="41148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7168B-EF9D-4A0B-8783-2CEE5FA2BE28}" type="datetimeFigureOut">
              <a:rPr lang="en-US" smtClean="0"/>
              <a:pPr/>
              <a:t>10-May-21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8051377"/>
            <a:ext cx="61722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8051377"/>
            <a:ext cx="41148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3870C-CD20-40CB-B8BD-EE031D95C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1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58270" rtl="0" eaLnBrk="1" latinLnBrk="0" hangingPunct="1">
        <a:lnSpc>
          <a:spcPct val="90000"/>
        </a:lnSpc>
        <a:spcBef>
          <a:spcPct val="0"/>
        </a:spcBef>
        <a:buNone/>
        <a:defRPr sz="55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68" indent="-289568" algn="l" defTabSz="115827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86870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2pPr>
      <a:lvl3pPr marL="1447838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2697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60610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318524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76437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34351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922650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1pPr>
      <a:lvl2pPr marL="579135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7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3pPr>
      <a:lvl4pPr marL="173740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1654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89567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7481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053947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633082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1.wdp"/><Relationship Id="rId18" Type="http://schemas.openxmlformats.org/officeDocument/2006/relationships/hyperlink" Target="https://freesvg.org/yellow-car-top-view-remix" TargetMode="External"/><Relationship Id="rId26" Type="http://schemas.openxmlformats.org/officeDocument/2006/relationships/hyperlink" Target="https://freesvg.org/bright-green-racing-car-vector-illustration" TargetMode="External"/><Relationship Id="rId3" Type="http://schemas.openxmlformats.org/officeDocument/2006/relationships/hyperlink" Target="https://en.wikipedia.org/wiki/Mesa_Marin_Raceway" TargetMode="External"/><Relationship Id="rId21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5" Type="http://schemas.microsoft.com/office/2007/relationships/hdphoto" Target="../media/hdphoto2.wdp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openxmlformats.org/officeDocument/2006/relationships/image" Target="../media/image18.png"/><Relationship Id="rId5" Type="http://schemas.openxmlformats.org/officeDocument/2006/relationships/image" Target="../media/image3.png"/><Relationship Id="rId15" Type="http://schemas.openxmlformats.org/officeDocument/2006/relationships/image" Target="../media/image10.png"/><Relationship Id="rId23" Type="http://schemas.openxmlformats.org/officeDocument/2006/relationships/image" Target="../media/image17.png"/><Relationship Id="rId10" Type="http://schemas.openxmlformats.org/officeDocument/2006/relationships/hyperlink" Target="https://pixabay.com/en/speedometer-kilometers-dashboard-309118/" TargetMode="External"/><Relationship Id="rId19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hyperlink" Target="https://www.freepngimg.com/png/63086-map-google-computer-icons-point-vector-maker" TargetMode="External"/><Relationship Id="rId22" Type="http://schemas.openxmlformats.org/officeDocument/2006/relationships/image" Target="../media/image16.png"/><Relationship Id="rId27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sa_Marin_Racewa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racing track EOS">
            <a:extLst>
              <a:ext uri="{FF2B5EF4-FFF2-40B4-BE49-F238E27FC236}">
                <a16:creationId xmlns:a16="http://schemas.microsoft.com/office/drawing/2014/main" id="{85FD0623-8AD8-45A7-9652-A5C69AA5F460}"/>
              </a:ext>
            </a:extLst>
          </p:cNvPr>
          <p:cNvGrpSpPr/>
          <p:nvPr/>
        </p:nvGrpSpPr>
        <p:grpSpPr>
          <a:xfrm>
            <a:off x="2353356" y="5669502"/>
            <a:ext cx="13382017" cy="890704"/>
            <a:chOff x="624352" y="4824895"/>
            <a:chExt cx="14086334" cy="937583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7735410B-AECA-4BF2-BC5C-4EA1783F58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50025" t="80401" r="23494" b="8129"/>
            <a:stretch/>
          </p:blipFill>
          <p:spPr>
            <a:xfrm>
              <a:off x="624352" y="4824895"/>
              <a:ext cx="14086334" cy="937583"/>
            </a:xfrm>
            <a:prstGeom prst="rect">
              <a:avLst/>
            </a:prstGeom>
          </p:spPr>
        </p:pic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E385433-D3F1-473E-BE7B-C4DFF3E5CA44}"/>
                </a:ext>
              </a:extLst>
            </p:cNvPr>
            <p:cNvCxnSpPr>
              <a:cxnSpLocks/>
            </p:cNvCxnSpPr>
            <p:nvPr/>
          </p:nvCxnSpPr>
          <p:spPr>
            <a:xfrm>
              <a:off x="90948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294BC53-FDBA-43F3-B4A7-77371FFD2C60}"/>
                </a:ext>
              </a:extLst>
            </p:cNvPr>
            <p:cNvCxnSpPr>
              <a:cxnSpLocks/>
            </p:cNvCxnSpPr>
            <p:nvPr/>
          </p:nvCxnSpPr>
          <p:spPr>
            <a:xfrm>
              <a:off x="160290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CB90548-CCAF-4A63-AA7B-02FD8A2EA000}"/>
                </a:ext>
              </a:extLst>
            </p:cNvPr>
            <p:cNvCxnSpPr>
              <a:cxnSpLocks/>
            </p:cNvCxnSpPr>
            <p:nvPr/>
          </p:nvCxnSpPr>
          <p:spPr>
            <a:xfrm>
              <a:off x="228108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01C408C-62FB-42B3-ACC3-3D23687B8E94}"/>
                </a:ext>
              </a:extLst>
            </p:cNvPr>
            <p:cNvCxnSpPr>
              <a:cxnSpLocks/>
            </p:cNvCxnSpPr>
            <p:nvPr/>
          </p:nvCxnSpPr>
          <p:spPr>
            <a:xfrm>
              <a:off x="297450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4AE1794-50D5-4F0D-B99D-2F27B413496B}"/>
                </a:ext>
              </a:extLst>
            </p:cNvPr>
            <p:cNvCxnSpPr>
              <a:cxnSpLocks/>
            </p:cNvCxnSpPr>
            <p:nvPr/>
          </p:nvCxnSpPr>
          <p:spPr>
            <a:xfrm>
              <a:off x="366792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C3FC505-109B-414B-B1B0-A26E39459852}"/>
                </a:ext>
              </a:extLst>
            </p:cNvPr>
            <p:cNvCxnSpPr>
              <a:cxnSpLocks/>
            </p:cNvCxnSpPr>
            <p:nvPr/>
          </p:nvCxnSpPr>
          <p:spPr>
            <a:xfrm>
              <a:off x="434610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A570AEB-56D7-4817-97DE-60E66AF1F686}"/>
                </a:ext>
              </a:extLst>
            </p:cNvPr>
            <p:cNvCxnSpPr>
              <a:cxnSpLocks/>
            </p:cNvCxnSpPr>
            <p:nvPr/>
          </p:nvCxnSpPr>
          <p:spPr>
            <a:xfrm>
              <a:off x="5034445" y="530737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ECC3B51-D918-4C53-824A-7F9A6964789A}"/>
                </a:ext>
              </a:extLst>
            </p:cNvPr>
            <p:cNvCxnSpPr>
              <a:cxnSpLocks/>
            </p:cNvCxnSpPr>
            <p:nvPr/>
          </p:nvCxnSpPr>
          <p:spPr>
            <a:xfrm>
              <a:off x="572786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185CDC6-4A0D-43D9-B4FF-9E5A92602C91}"/>
                </a:ext>
              </a:extLst>
            </p:cNvPr>
            <p:cNvCxnSpPr>
              <a:cxnSpLocks/>
            </p:cNvCxnSpPr>
            <p:nvPr/>
          </p:nvCxnSpPr>
          <p:spPr>
            <a:xfrm>
              <a:off x="640604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87B49AE-F474-441F-905A-F5759B7EE634}"/>
                </a:ext>
              </a:extLst>
            </p:cNvPr>
            <p:cNvCxnSpPr>
              <a:cxnSpLocks/>
            </p:cNvCxnSpPr>
            <p:nvPr/>
          </p:nvCxnSpPr>
          <p:spPr>
            <a:xfrm>
              <a:off x="709946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4170704-41DE-4468-965B-FA8A7DA47582}"/>
                </a:ext>
              </a:extLst>
            </p:cNvPr>
            <p:cNvCxnSpPr>
              <a:cxnSpLocks/>
            </p:cNvCxnSpPr>
            <p:nvPr/>
          </p:nvCxnSpPr>
          <p:spPr>
            <a:xfrm>
              <a:off x="7792885" y="53226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72968C5-C328-4CAE-BD2A-9A5896B6ADEA}"/>
                </a:ext>
              </a:extLst>
            </p:cNvPr>
            <p:cNvCxnSpPr>
              <a:cxnSpLocks/>
            </p:cNvCxnSpPr>
            <p:nvPr/>
          </p:nvCxnSpPr>
          <p:spPr>
            <a:xfrm>
              <a:off x="8471065" y="53226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0C47198-3A9F-46B9-A0C4-010AB0DF4E7E}"/>
                </a:ext>
              </a:extLst>
            </p:cNvPr>
            <p:cNvCxnSpPr>
              <a:cxnSpLocks/>
            </p:cNvCxnSpPr>
            <p:nvPr/>
          </p:nvCxnSpPr>
          <p:spPr>
            <a:xfrm>
              <a:off x="9138148" y="53245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55E1828-2500-48CC-B2DA-534696D89B6D}"/>
                </a:ext>
              </a:extLst>
            </p:cNvPr>
            <p:cNvCxnSpPr>
              <a:cxnSpLocks/>
            </p:cNvCxnSpPr>
            <p:nvPr/>
          </p:nvCxnSpPr>
          <p:spPr>
            <a:xfrm>
              <a:off x="982648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9F4F903-B736-4556-B79B-41DA97B5E16F}"/>
                </a:ext>
              </a:extLst>
            </p:cNvPr>
            <p:cNvCxnSpPr>
              <a:cxnSpLocks/>
            </p:cNvCxnSpPr>
            <p:nvPr/>
          </p:nvCxnSpPr>
          <p:spPr>
            <a:xfrm>
              <a:off x="1051990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6117362-2098-4FCE-BA2E-09BCCC5D312C}"/>
                </a:ext>
              </a:extLst>
            </p:cNvPr>
            <p:cNvCxnSpPr>
              <a:cxnSpLocks/>
            </p:cNvCxnSpPr>
            <p:nvPr/>
          </p:nvCxnSpPr>
          <p:spPr>
            <a:xfrm>
              <a:off x="1119808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E169206-38DB-476F-A263-1DD8F813E0FC}"/>
                </a:ext>
              </a:extLst>
            </p:cNvPr>
            <p:cNvCxnSpPr>
              <a:cxnSpLocks/>
            </p:cNvCxnSpPr>
            <p:nvPr/>
          </p:nvCxnSpPr>
          <p:spPr>
            <a:xfrm>
              <a:off x="1189150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03B8749-4527-4387-B320-055DD5C453E8}"/>
                </a:ext>
              </a:extLst>
            </p:cNvPr>
            <p:cNvCxnSpPr>
              <a:cxnSpLocks/>
            </p:cNvCxnSpPr>
            <p:nvPr/>
          </p:nvCxnSpPr>
          <p:spPr>
            <a:xfrm>
              <a:off x="1258492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2481700-C55C-474E-95F7-4205EB126E74}"/>
                </a:ext>
              </a:extLst>
            </p:cNvPr>
            <p:cNvCxnSpPr>
              <a:cxnSpLocks/>
            </p:cNvCxnSpPr>
            <p:nvPr/>
          </p:nvCxnSpPr>
          <p:spPr>
            <a:xfrm>
              <a:off x="1326310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A35055-8F2E-4084-876C-176E0B9D616A}"/>
                </a:ext>
              </a:extLst>
            </p:cNvPr>
            <p:cNvCxnSpPr>
              <a:cxnSpLocks/>
            </p:cNvCxnSpPr>
            <p:nvPr/>
          </p:nvCxnSpPr>
          <p:spPr>
            <a:xfrm>
              <a:off x="13975944" y="5319768"/>
              <a:ext cx="521721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racing track visa/master">
            <a:extLst>
              <a:ext uri="{FF2B5EF4-FFF2-40B4-BE49-F238E27FC236}">
                <a16:creationId xmlns:a16="http://schemas.microsoft.com/office/drawing/2014/main" id="{B50B1219-8A24-4638-AD2D-6D16AAFC5578}"/>
              </a:ext>
            </a:extLst>
          </p:cNvPr>
          <p:cNvGrpSpPr/>
          <p:nvPr/>
        </p:nvGrpSpPr>
        <p:grpSpPr>
          <a:xfrm>
            <a:off x="2348683" y="4653907"/>
            <a:ext cx="13382017" cy="890704"/>
            <a:chOff x="624352" y="4824895"/>
            <a:chExt cx="14086334" cy="937583"/>
          </a:xfrm>
        </p:grpSpPr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264C350F-20BC-421F-B5B2-B526C525C3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50025" t="80401" r="23494" b="8129"/>
            <a:stretch/>
          </p:blipFill>
          <p:spPr>
            <a:xfrm>
              <a:off x="624352" y="4824895"/>
              <a:ext cx="14086334" cy="937583"/>
            </a:xfrm>
            <a:prstGeom prst="rect">
              <a:avLst/>
            </a:prstGeom>
          </p:spPr>
        </p:pic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815DEA3-6635-4D22-AC24-43F9C7D91602}"/>
                </a:ext>
              </a:extLst>
            </p:cNvPr>
            <p:cNvCxnSpPr>
              <a:cxnSpLocks/>
            </p:cNvCxnSpPr>
            <p:nvPr/>
          </p:nvCxnSpPr>
          <p:spPr>
            <a:xfrm>
              <a:off x="90948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4A36E0B-A01B-4E9F-BCBE-6EECFB23BA7E}"/>
                </a:ext>
              </a:extLst>
            </p:cNvPr>
            <p:cNvCxnSpPr>
              <a:cxnSpLocks/>
            </p:cNvCxnSpPr>
            <p:nvPr/>
          </p:nvCxnSpPr>
          <p:spPr>
            <a:xfrm>
              <a:off x="160290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2ADD9E9-17FC-4F8D-A2B9-A65539EC11A9}"/>
                </a:ext>
              </a:extLst>
            </p:cNvPr>
            <p:cNvCxnSpPr>
              <a:cxnSpLocks/>
            </p:cNvCxnSpPr>
            <p:nvPr/>
          </p:nvCxnSpPr>
          <p:spPr>
            <a:xfrm>
              <a:off x="228108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419110-EAA1-403C-8B66-981727806540}"/>
                </a:ext>
              </a:extLst>
            </p:cNvPr>
            <p:cNvCxnSpPr>
              <a:cxnSpLocks/>
            </p:cNvCxnSpPr>
            <p:nvPr/>
          </p:nvCxnSpPr>
          <p:spPr>
            <a:xfrm>
              <a:off x="297450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9BCADBD-74D3-4C6F-86C1-398C704DB40B}"/>
                </a:ext>
              </a:extLst>
            </p:cNvPr>
            <p:cNvCxnSpPr>
              <a:cxnSpLocks/>
            </p:cNvCxnSpPr>
            <p:nvPr/>
          </p:nvCxnSpPr>
          <p:spPr>
            <a:xfrm>
              <a:off x="366792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889D6A2-6E0A-460E-A001-38D23B4CE547}"/>
                </a:ext>
              </a:extLst>
            </p:cNvPr>
            <p:cNvCxnSpPr>
              <a:cxnSpLocks/>
            </p:cNvCxnSpPr>
            <p:nvPr/>
          </p:nvCxnSpPr>
          <p:spPr>
            <a:xfrm>
              <a:off x="434610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3CAFC69-1449-4F5B-A91D-D4571207948A}"/>
                </a:ext>
              </a:extLst>
            </p:cNvPr>
            <p:cNvCxnSpPr>
              <a:cxnSpLocks/>
            </p:cNvCxnSpPr>
            <p:nvPr/>
          </p:nvCxnSpPr>
          <p:spPr>
            <a:xfrm>
              <a:off x="5034445" y="530737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D58AC46-CFFE-47E1-9679-19DE25E53771}"/>
                </a:ext>
              </a:extLst>
            </p:cNvPr>
            <p:cNvCxnSpPr>
              <a:cxnSpLocks/>
            </p:cNvCxnSpPr>
            <p:nvPr/>
          </p:nvCxnSpPr>
          <p:spPr>
            <a:xfrm>
              <a:off x="572786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02941B1-9188-4EED-A9E6-0BF87EB96009}"/>
                </a:ext>
              </a:extLst>
            </p:cNvPr>
            <p:cNvCxnSpPr>
              <a:cxnSpLocks/>
            </p:cNvCxnSpPr>
            <p:nvPr/>
          </p:nvCxnSpPr>
          <p:spPr>
            <a:xfrm>
              <a:off x="640604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CB5F202-0A9A-494E-BD3A-99B06B5E2DF6}"/>
                </a:ext>
              </a:extLst>
            </p:cNvPr>
            <p:cNvCxnSpPr>
              <a:cxnSpLocks/>
            </p:cNvCxnSpPr>
            <p:nvPr/>
          </p:nvCxnSpPr>
          <p:spPr>
            <a:xfrm>
              <a:off x="709946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0F083D3F-3637-48E2-AB94-CFBF55EE31F3}"/>
                </a:ext>
              </a:extLst>
            </p:cNvPr>
            <p:cNvCxnSpPr>
              <a:cxnSpLocks/>
            </p:cNvCxnSpPr>
            <p:nvPr/>
          </p:nvCxnSpPr>
          <p:spPr>
            <a:xfrm>
              <a:off x="7792885" y="53226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569FA43-FFC4-441B-8EFE-686AF934C361}"/>
                </a:ext>
              </a:extLst>
            </p:cNvPr>
            <p:cNvCxnSpPr>
              <a:cxnSpLocks/>
            </p:cNvCxnSpPr>
            <p:nvPr/>
          </p:nvCxnSpPr>
          <p:spPr>
            <a:xfrm>
              <a:off x="8471065" y="53226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DDADA8-44AC-40B9-9285-DCCF903D7C6A}"/>
                </a:ext>
              </a:extLst>
            </p:cNvPr>
            <p:cNvCxnSpPr>
              <a:cxnSpLocks/>
            </p:cNvCxnSpPr>
            <p:nvPr/>
          </p:nvCxnSpPr>
          <p:spPr>
            <a:xfrm>
              <a:off x="9138148" y="53245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9E825616-8091-47F3-8C7C-768B79C43093}"/>
                </a:ext>
              </a:extLst>
            </p:cNvPr>
            <p:cNvCxnSpPr>
              <a:cxnSpLocks/>
            </p:cNvCxnSpPr>
            <p:nvPr/>
          </p:nvCxnSpPr>
          <p:spPr>
            <a:xfrm>
              <a:off x="982648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DE2B2A6-D47C-4DB3-80D9-EF6CCDBF93CC}"/>
                </a:ext>
              </a:extLst>
            </p:cNvPr>
            <p:cNvCxnSpPr>
              <a:cxnSpLocks/>
            </p:cNvCxnSpPr>
            <p:nvPr/>
          </p:nvCxnSpPr>
          <p:spPr>
            <a:xfrm>
              <a:off x="1051990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0C218469-9D6F-4C64-B9D9-D040A426EC15}"/>
                </a:ext>
              </a:extLst>
            </p:cNvPr>
            <p:cNvCxnSpPr>
              <a:cxnSpLocks/>
            </p:cNvCxnSpPr>
            <p:nvPr/>
          </p:nvCxnSpPr>
          <p:spPr>
            <a:xfrm>
              <a:off x="1119808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0D6DDA0F-54C9-4280-BD77-C249AB177E7F}"/>
                </a:ext>
              </a:extLst>
            </p:cNvPr>
            <p:cNvCxnSpPr>
              <a:cxnSpLocks/>
            </p:cNvCxnSpPr>
            <p:nvPr/>
          </p:nvCxnSpPr>
          <p:spPr>
            <a:xfrm>
              <a:off x="1189150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140B315-E54D-469B-8632-65AA58BD437B}"/>
                </a:ext>
              </a:extLst>
            </p:cNvPr>
            <p:cNvCxnSpPr>
              <a:cxnSpLocks/>
            </p:cNvCxnSpPr>
            <p:nvPr/>
          </p:nvCxnSpPr>
          <p:spPr>
            <a:xfrm>
              <a:off x="1258492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E5E4694-FF13-4859-93F2-E10CD211999A}"/>
                </a:ext>
              </a:extLst>
            </p:cNvPr>
            <p:cNvCxnSpPr>
              <a:cxnSpLocks/>
            </p:cNvCxnSpPr>
            <p:nvPr/>
          </p:nvCxnSpPr>
          <p:spPr>
            <a:xfrm>
              <a:off x="1326310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8A9D74B-DAB5-4591-A190-53A42C35E715}"/>
                </a:ext>
              </a:extLst>
            </p:cNvPr>
            <p:cNvCxnSpPr>
              <a:cxnSpLocks/>
            </p:cNvCxnSpPr>
            <p:nvPr/>
          </p:nvCxnSpPr>
          <p:spPr>
            <a:xfrm>
              <a:off x="13975944" y="5319768"/>
              <a:ext cx="521721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racing track paypal">
            <a:extLst>
              <a:ext uri="{FF2B5EF4-FFF2-40B4-BE49-F238E27FC236}">
                <a16:creationId xmlns:a16="http://schemas.microsoft.com/office/drawing/2014/main" id="{3541E9F3-C6FD-4594-BBA9-66BE4A17B144}"/>
              </a:ext>
            </a:extLst>
          </p:cNvPr>
          <p:cNvGrpSpPr/>
          <p:nvPr/>
        </p:nvGrpSpPr>
        <p:grpSpPr>
          <a:xfrm>
            <a:off x="2348683" y="3670927"/>
            <a:ext cx="13382017" cy="890704"/>
            <a:chOff x="624352" y="4824895"/>
            <a:chExt cx="14086334" cy="937583"/>
          </a:xfrm>
        </p:grpSpPr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0DAA0AD0-B7E4-4A9A-A895-2E99C72B40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50025" t="80401" r="23494" b="8129"/>
            <a:stretch/>
          </p:blipFill>
          <p:spPr>
            <a:xfrm>
              <a:off x="624352" y="4824895"/>
              <a:ext cx="14086334" cy="937583"/>
            </a:xfrm>
            <a:prstGeom prst="rect">
              <a:avLst/>
            </a:prstGeom>
          </p:spPr>
        </p:pic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94875C8-D650-48A5-8954-0D3DD6D35EAF}"/>
                </a:ext>
              </a:extLst>
            </p:cNvPr>
            <p:cNvCxnSpPr>
              <a:cxnSpLocks/>
            </p:cNvCxnSpPr>
            <p:nvPr/>
          </p:nvCxnSpPr>
          <p:spPr>
            <a:xfrm>
              <a:off x="90948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3C5A7EB-5B07-4A88-BC2C-6F1D4E36E2B2}"/>
                </a:ext>
              </a:extLst>
            </p:cNvPr>
            <p:cNvCxnSpPr>
              <a:cxnSpLocks/>
            </p:cNvCxnSpPr>
            <p:nvPr/>
          </p:nvCxnSpPr>
          <p:spPr>
            <a:xfrm>
              <a:off x="160290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00BC802-B122-4433-BABE-503A62A86C4B}"/>
                </a:ext>
              </a:extLst>
            </p:cNvPr>
            <p:cNvCxnSpPr>
              <a:cxnSpLocks/>
            </p:cNvCxnSpPr>
            <p:nvPr/>
          </p:nvCxnSpPr>
          <p:spPr>
            <a:xfrm>
              <a:off x="228108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4DC80FB-17EF-43F4-B3FC-EDF87AF6BFA4}"/>
                </a:ext>
              </a:extLst>
            </p:cNvPr>
            <p:cNvCxnSpPr>
              <a:cxnSpLocks/>
            </p:cNvCxnSpPr>
            <p:nvPr/>
          </p:nvCxnSpPr>
          <p:spPr>
            <a:xfrm>
              <a:off x="297450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0AB6ABF-F964-4AFA-915E-10BED68B3F6B}"/>
                </a:ext>
              </a:extLst>
            </p:cNvPr>
            <p:cNvCxnSpPr>
              <a:cxnSpLocks/>
            </p:cNvCxnSpPr>
            <p:nvPr/>
          </p:nvCxnSpPr>
          <p:spPr>
            <a:xfrm>
              <a:off x="366792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A5EB79BE-4903-48EF-A767-C88C7456A3B9}"/>
                </a:ext>
              </a:extLst>
            </p:cNvPr>
            <p:cNvCxnSpPr>
              <a:cxnSpLocks/>
            </p:cNvCxnSpPr>
            <p:nvPr/>
          </p:nvCxnSpPr>
          <p:spPr>
            <a:xfrm>
              <a:off x="434610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9755888-4D07-4E7D-8A2E-DF43A656861A}"/>
                </a:ext>
              </a:extLst>
            </p:cNvPr>
            <p:cNvCxnSpPr>
              <a:cxnSpLocks/>
            </p:cNvCxnSpPr>
            <p:nvPr/>
          </p:nvCxnSpPr>
          <p:spPr>
            <a:xfrm>
              <a:off x="5034445" y="530737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7276CC9-962F-43F3-9775-986ECCC048D1}"/>
                </a:ext>
              </a:extLst>
            </p:cNvPr>
            <p:cNvCxnSpPr>
              <a:cxnSpLocks/>
            </p:cNvCxnSpPr>
            <p:nvPr/>
          </p:nvCxnSpPr>
          <p:spPr>
            <a:xfrm>
              <a:off x="572786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00CD930-FECF-43A5-B112-74B9B99A1D59}"/>
                </a:ext>
              </a:extLst>
            </p:cNvPr>
            <p:cNvCxnSpPr>
              <a:cxnSpLocks/>
            </p:cNvCxnSpPr>
            <p:nvPr/>
          </p:nvCxnSpPr>
          <p:spPr>
            <a:xfrm>
              <a:off x="640604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46C035E-A05F-4925-8A53-6634659FDD89}"/>
                </a:ext>
              </a:extLst>
            </p:cNvPr>
            <p:cNvCxnSpPr>
              <a:cxnSpLocks/>
            </p:cNvCxnSpPr>
            <p:nvPr/>
          </p:nvCxnSpPr>
          <p:spPr>
            <a:xfrm>
              <a:off x="709946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7564FF6-1EA2-4BDD-8408-CA331D797E19}"/>
                </a:ext>
              </a:extLst>
            </p:cNvPr>
            <p:cNvCxnSpPr>
              <a:cxnSpLocks/>
            </p:cNvCxnSpPr>
            <p:nvPr/>
          </p:nvCxnSpPr>
          <p:spPr>
            <a:xfrm>
              <a:off x="7792885" y="53226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F39313C-8073-4232-9787-19B515D47173}"/>
                </a:ext>
              </a:extLst>
            </p:cNvPr>
            <p:cNvCxnSpPr>
              <a:cxnSpLocks/>
            </p:cNvCxnSpPr>
            <p:nvPr/>
          </p:nvCxnSpPr>
          <p:spPr>
            <a:xfrm>
              <a:off x="8471065" y="53226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43DFE0F-8395-49C7-97B3-C1C37FC170D0}"/>
                </a:ext>
              </a:extLst>
            </p:cNvPr>
            <p:cNvCxnSpPr>
              <a:cxnSpLocks/>
            </p:cNvCxnSpPr>
            <p:nvPr/>
          </p:nvCxnSpPr>
          <p:spPr>
            <a:xfrm>
              <a:off x="9138148" y="53245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87A1B4DC-72AE-432B-9905-8537755CE9A6}"/>
                </a:ext>
              </a:extLst>
            </p:cNvPr>
            <p:cNvCxnSpPr>
              <a:cxnSpLocks/>
            </p:cNvCxnSpPr>
            <p:nvPr/>
          </p:nvCxnSpPr>
          <p:spPr>
            <a:xfrm>
              <a:off x="982648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B7AB49B-E5EF-4355-9289-46A5CB491291}"/>
                </a:ext>
              </a:extLst>
            </p:cNvPr>
            <p:cNvCxnSpPr>
              <a:cxnSpLocks/>
            </p:cNvCxnSpPr>
            <p:nvPr/>
          </p:nvCxnSpPr>
          <p:spPr>
            <a:xfrm>
              <a:off x="1051990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FA1416B-E46C-4779-9F96-579EC50D96A5}"/>
                </a:ext>
              </a:extLst>
            </p:cNvPr>
            <p:cNvCxnSpPr>
              <a:cxnSpLocks/>
            </p:cNvCxnSpPr>
            <p:nvPr/>
          </p:nvCxnSpPr>
          <p:spPr>
            <a:xfrm>
              <a:off x="1119808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3AA2356-54CA-4DDF-B2DF-D8C77308DF10}"/>
                </a:ext>
              </a:extLst>
            </p:cNvPr>
            <p:cNvCxnSpPr>
              <a:cxnSpLocks/>
            </p:cNvCxnSpPr>
            <p:nvPr/>
          </p:nvCxnSpPr>
          <p:spPr>
            <a:xfrm>
              <a:off x="1189150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3E74B78-60DB-465B-BD40-BC0A3231EBA4}"/>
                </a:ext>
              </a:extLst>
            </p:cNvPr>
            <p:cNvCxnSpPr>
              <a:cxnSpLocks/>
            </p:cNvCxnSpPr>
            <p:nvPr/>
          </p:nvCxnSpPr>
          <p:spPr>
            <a:xfrm>
              <a:off x="1258492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15EDE7B-94E0-4229-99F0-1F36A5193007}"/>
                </a:ext>
              </a:extLst>
            </p:cNvPr>
            <p:cNvCxnSpPr>
              <a:cxnSpLocks/>
            </p:cNvCxnSpPr>
            <p:nvPr/>
          </p:nvCxnSpPr>
          <p:spPr>
            <a:xfrm>
              <a:off x="1326310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4F12EF-068E-4D18-8806-F05B218CFD4E}"/>
                </a:ext>
              </a:extLst>
            </p:cNvPr>
            <p:cNvCxnSpPr>
              <a:cxnSpLocks/>
            </p:cNvCxnSpPr>
            <p:nvPr/>
          </p:nvCxnSpPr>
          <p:spPr>
            <a:xfrm>
              <a:off x="13975944" y="5319768"/>
              <a:ext cx="521721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racing track ETH">
            <a:extLst>
              <a:ext uri="{FF2B5EF4-FFF2-40B4-BE49-F238E27FC236}">
                <a16:creationId xmlns:a16="http://schemas.microsoft.com/office/drawing/2014/main" id="{9551C5B5-21FC-4924-A784-BCFA1A674CBC}"/>
              </a:ext>
            </a:extLst>
          </p:cNvPr>
          <p:cNvGrpSpPr/>
          <p:nvPr/>
        </p:nvGrpSpPr>
        <p:grpSpPr>
          <a:xfrm>
            <a:off x="2348683" y="2643140"/>
            <a:ext cx="13382017" cy="890704"/>
            <a:chOff x="624352" y="4824895"/>
            <a:chExt cx="14086334" cy="937583"/>
          </a:xfrm>
        </p:grpSpPr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FC5DC9B9-B22A-4C11-80E3-0AEC1E4766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50025" t="80401" r="23494" b="8129"/>
            <a:stretch/>
          </p:blipFill>
          <p:spPr>
            <a:xfrm>
              <a:off x="624352" y="4824895"/>
              <a:ext cx="14086334" cy="937583"/>
            </a:xfrm>
            <a:prstGeom prst="rect">
              <a:avLst/>
            </a:prstGeom>
          </p:spPr>
        </p:pic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6F86F22-E2A1-44DF-86DA-D66F0316AD8B}"/>
                </a:ext>
              </a:extLst>
            </p:cNvPr>
            <p:cNvCxnSpPr>
              <a:cxnSpLocks/>
            </p:cNvCxnSpPr>
            <p:nvPr/>
          </p:nvCxnSpPr>
          <p:spPr>
            <a:xfrm>
              <a:off x="90948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5F0A2FD8-A935-4BEF-B60E-CFD1222D8294}"/>
                </a:ext>
              </a:extLst>
            </p:cNvPr>
            <p:cNvCxnSpPr>
              <a:cxnSpLocks/>
            </p:cNvCxnSpPr>
            <p:nvPr/>
          </p:nvCxnSpPr>
          <p:spPr>
            <a:xfrm>
              <a:off x="160290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AEC6BB4C-0CE0-408F-B7CE-2C81CA6C28AB}"/>
                </a:ext>
              </a:extLst>
            </p:cNvPr>
            <p:cNvCxnSpPr>
              <a:cxnSpLocks/>
            </p:cNvCxnSpPr>
            <p:nvPr/>
          </p:nvCxnSpPr>
          <p:spPr>
            <a:xfrm>
              <a:off x="228108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A2DF727F-D590-42ED-9F88-BC3B8AFD89AC}"/>
                </a:ext>
              </a:extLst>
            </p:cNvPr>
            <p:cNvCxnSpPr>
              <a:cxnSpLocks/>
            </p:cNvCxnSpPr>
            <p:nvPr/>
          </p:nvCxnSpPr>
          <p:spPr>
            <a:xfrm>
              <a:off x="297450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6A018206-4A18-4498-ACF0-F7FA6D7C316D}"/>
                </a:ext>
              </a:extLst>
            </p:cNvPr>
            <p:cNvCxnSpPr>
              <a:cxnSpLocks/>
            </p:cNvCxnSpPr>
            <p:nvPr/>
          </p:nvCxnSpPr>
          <p:spPr>
            <a:xfrm>
              <a:off x="366792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A784E56-56F7-4322-80A1-2EBD4E0476B4}"/>
                </a:ext>
              </a:extLst>
            </p:cNvPr>
            <p:cNvCxnSpPr>
              <a:cxnSpLocks/>
            </p:cNvCxnSpPr>
            <p:nvPr/>
          </p:nvCxnSpPr>
          <p:spPr>
            <a:xfrm>
              <a:off x="434610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20714372-98A5-4B2E-9F9A-1F2C0EF5E17B}"/>
                </a:ext>
              </a:extLst>
            </p:cNvPr>
            <p:cNvCxnSpPr>
              <a:cxnSpLocks/>
            </p:cNvCxnSpPr>
            <p:nvPr/>
          </p:nvCxnSpPr>
          <p:spPr>
            <a:xfrm>
              <a:off x="5034445" y="530737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B944900F-64F2-4E72-AA0C-83286E75BC84}"/>
                </a:ext>
              </a:extLst>
            </p:cNvPr>
            <p:cNvCxnSpPr>
              <a:cxnSpLocks/>
            </p:cNvCxnSpPr>
            <p:nvPr/>
          </p:nvCxnSpPr>
          <p:spPr>
            <a:xfrm>
              <a:off x="572786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14738CF8-5505-4BB6-852F-8311176FDBD9}"/>
                </a:ext>
              </a:extLst>
            </p:cNvPr>
            <p:cNvCxnSpPr>
              <a:cxnSpLocks/>
            </p:cNvCxnSpPr>
            <p:nvPr/>
          </p:nvCxnSpPr>
          <p:spPr>
            <a:xfrm>
              <a:off x="640604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8D577A44-C055-44E7-AA52-76B07E83BD9A}"/>
                </a:ext>
              </a:extLst>
            </p:cNvPr>
            <p:cNvCxnSpPr>
              <a:cxnSpLocks/>
            </p:cNvCxnSpPr>
            <p:nvPr/>
          </p:nvCxnSpPr>
          <p:spPr>
            <a:xfrm>
              <a:off x="709946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984FC95-2A9D-47A7-869F-5ADD9D6EF344}"/>
                </a:ext>
              </a:extLst>
            </p:cNvPr>
            <p:cNvCxnSpPr>
              <a:cxnSpLocks/>
            </p:cNvCxnSpPr>
            <p:nvPr/>
          </p:nvCxnSpPr>
          <p:spPr>
            <a:xfrm>
              <a:off x="7792885" y="53226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9F9D82FC-84FE-45B5-86F6-9CCC6CD43E29}"/>
                </a:ext>
              </a:extLst>
            </p:cNvPr>
            <p:cNvCxnSpPr>
              <a:cxnSpLocks/>
            </p:cNvCxnSpPr>
            <p:nvPr/>
          </p:nvCxnSpPr>
          <p:spPr>
            <a:xfrm>
              <a:off x="8471065" y="53226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460CF91-DBE9-43C0-9837-4E7C3F50D1E5}"/>
                </a:ext>
              </a:extLst>
            </p:cNvPr>
            <p:cNvCxnSpPr>
              <a:cxnSpLocks/>
            </p:cNvCxnSpPr>
            <p:nvPr/>
          </p:nvCxnSpPr>
          <p:spPr>
            <a:xfrm>
              <a:off x="9138148" y="53245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07128103-7C42-4219-8BAF-220904C60DC2}"/>
                </a:ext>
              </a:extLst>
            </p:cNvPr>
            <p:cNvCxnSpPr>
              <a:cxnSpLocks/>
            </p:cNvCxnSpPr>
            <p:nvPr/>
          </p:nvCxnSpPr>
          <p:spPr>
            <a:xfrm>
              <a:off x="982648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BE8A6EA-F003-48C8-BDA0-2BB6E46ADF2B}"/>
                </a:ext>
              </a:extLst>
            </p:cNvPr>
            <p:cNvCxnSpPr>
              <a:cxnSpLocks/>
            </p:cNvCxnSpPr>
            <p:nvPr/>
          </p:nvCxnSpPr>
          <p:spPr>
            <a:xfrm>
              <a:off x="1051990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0927E0BD-0891-4F71-A515-4870116954B0}"/>
                </a:ext>
              </a:extLst>
            </p:cNvPr>
            <p:cNvCxnSpPr>
              <a:cxnSpLocks/>
            </p:cNvCxnSpPr>
            <p:nvPr/>
          </p:nvCxnSpPr>
          <p:spPr>
            <a:xfrm>
              <a:off x="1119808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D8EA5FFE-B048-4A79-8392-5BD3580BB6BE}"/>
                </a:ext>
              </a:extLst>
            </p:cNvPr>
            <p:cNvCxnSpPr>
              <a:cxnSpLocks/>
            </p:cNvCxnSpPr>
            <p:nvPr/>
          </p:nvCxnSpPr>
          <p:spPr>
            <a:xfrm>
              <a:off x="1189150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FEB6237-674E-4FA4-8513-59CFC4772835}"/>
                </a:ext>
              </a:extLst>
            </p:cNvPr>
            <p:cNvCxnSpPr>
              <a:cxnSpLocks/>
            </p:cNvCxnSpPr>
            <p:nvPr/>
          </p:nvCxnSpPr>
          <p:spPr>
            <a:xfrm>
              <a:off x="1258492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0F9E652E-F85C-426A-B5F8-F943150336DF}"/>
                </a:ext>
              </a:extLst>
            </p:cNvPr>
            <p:cNvCxnSpPr>
              <a:cxnSpLocks/>
            </p:cNvCxnSpPr>
            <p:nvPr/>
          </p:nvCxnSpPr>
          <p:spPr>
            <a:xfrm>
              <a:off x="1326310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BAE3AEA-93FE-43F0-84F2-1616D10B4ECB}"/>
                </a:ext>
              </a:extLst>
            </p:cNvPr>
            <p:cNvCxnSpPr>
              <a:cxnSpLocks/>
            </p:cNvCxnSpPr>
            <p:nvPr/>
          </p:nvCxnSpPr>
          <p:spPr>
            <a:xfrm>
              <a:off x="13975944" y="5319768"/>
              <a:ext cx="521721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racing track BTC">
            <a:extLst>
              <a:ext uri="{FF2B5EF4-FFF2-40B4-BE49-F238E27FC236}">
                <a16:creationId xmlns:a16="http://schemas.microsoft.com/office/drawing/2014/main" id="{D5870CA9-4439-487E-AC8F-BFEC7CD77BDD}"/>
              </a:ext>
            </a:extLst>
          </p:cNvPr>
          <p:cNvGrpSpPr/>
          <p:nvPr/>
        </p:nvGrpSpPr>
        <p:grpSpPr>
          <a:xfrm>
            <a:off x="2348683" y="1616666"/>
            <a:ext cx="13382017" cy="890704"/>
            <a:chOff x="624352" y="4824895"/>
            <a:chExt cx="14086334" cy="937583"/>
          </a:xfrm>
        </p:grpSpPr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27BE7AF4-9711-4D87-935C-1A25EA750C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50025" t="80401" r="23494" b="8129"/>
            <a:stretch/>
          </p:blipFill>
          <p:spPr>
            <a:xfrm>
              <a:off x="624352" y="4824895"/>
              <a:ext cx="14086334" cy="937583"/>
            </a:xfrm>
            <a:prstGeom prst="rect">
              <a:avLst/>
            </a:prstGeom>
          </p:spPr>
        </p:pic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5C817EC0-FEEC-48F3-8FB0-C0D36CA1773C}"/>
                </a:ext>
              </a:extLst>
            </p:cNvPr>
            <p:cNvCxnSpPr>
              <a:cxnSpLocks/>
            </p:cNvCxnSpPr>
            <p:nvPr/>
          </p:nvCxnSpPr>
          <p:spPr>
            <a:xfrm>
              <a:off x="90948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1C907F1-1C4B-4771-89BE-625DB01077AF}"/>
                </a:ext>
              </a:extLst>
            </p:cNvPr>
            <p:cNvCxnSpPr>
              <a:cxnSpLocks/>
            </p:cNvCxnSpPr>
            <p:nvPr/>
          </p:nvCxnSpPr>
          <p:spPr>
            <a:xfrm>
              <a:off x="160290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6B8BBA39-FC1C-4156-85B7-A54F7BA4E741}"/>
                </a:ext>
              </a:extLst>
            </p:cNvPr>
            <p:cNvCxnSpPr>
              <a:cxnSpLocks/>
            </p:cNvCxnSpPr>
            <p:nvPr/>
          </p:nvCxnSpPr>
          <p:spPr>
            <a:xfrm>
              <a:off x="228108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2A5AB73-8A55-4DC2-A312-81FE2C5FD72D}"/>
                </a:ext>
              </a:extLst>
            </p:cNvPr>
            <p:cNvCxnSpPr>
              <a:cxnSpLocks/>
            </p:cNvCxnSpPr>
            <p:nvPr/>
          </p:nvCxnSpPr>
          <p:spPr>
            <a:xfrm>
              <a:off x="297450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8F67EA3A-BDC1-4977-8C5E-76FE6266D4C3}"/>
                </a:ext>
              </a:extLst>
            </p:cNvPr>
            <p:cNvCxnSpPr>
              <a:cxnSpLocks/>
            </p:cNvCxnSpPr>
            <p:nvPr/>
          </p:nvCxnSpPr>
          <p:spPr>
            <a:xfrm>
              <a:off x="366792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99A87147-480E-4DEE-A25C-F33BF4AA60E0}"/>
                </a:ext>
              </a:extLst>
            </p:cNvPr>
            <p:cNvCxnSpPr>
              <a:cxnSpLocks/>
            </p:cNvCxnSpPr>
            <p:nvPr/>
          </p:nvCxnSpPr>
          <p:spPr>
            <a:xfrm>
              <a:off x="434610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306D792-8968-4E96-AEC8-64E97EC96511}"/>
                </a:ext>
              </a:extLst>
            </p:cNvPr>
            <p:cNvCxnSpPr>
              <a:cxnSpLocks/>
            </p:cNvCxnSpPr>
            <p:nvPr/>
          </p:nvCxnSpPr>
          <p:spPr>
            <a:xfrm>
              <a:off x="5034445" y="530737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434BD2DE-F043-4F7B-AFF6-3A8860E250E6}"/>
                </a:ext>
              </a:extLst>
            </p:cNvPr>
            <p:cNvCxnSpPr>
              <a:cxnSpLocks/>
            </p:cNvCxnSpPr>
            <p:nvPr/>
          </p:nvCxnSpPr>
          <p:spPr>
            <a:xfrm>
              <a:off x="572786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73BC4BDA-D270-4C19-AAA3-FDB2E1FD42AF}"/>
                </a:ext>
              </a:extLst>
            </p:cNvPr>
            <p:cNvCxnSpPr>
              <a:cxnSpLocks/>
            </p:cNvCxnSpPr>
            <p:nvPr/>
          </p:nvCxnSpPr>
          <p:spPr>
            <a:xfrm>
              <a:off x="640604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01D49EBE-3F0B-4AE3-B70E-20C3BF90D8CD}"/>
                </a:ext>
              </a:extLst>
            </p:cNvPr>
            <p:cNvCxnSpPr>
              <a:cxnSpLocks/>
            </p:cNvCxnSpPr>
            <p:nvPr/>
          </p:nvCxnSpPr>
          <p:spPr>
            <a:xfrm>
              <a:off x="709946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64F2D2B-DEC4-4DF2-AF41-14D2DBB8778F}"/>
                </a:ext>
              </a:extLst>
            </p:cNvPr>
            <p:cNvCxnSpPr>
              <a:cxnSpLocks/>
            </p:cNvCxnSpPr>
            <p:nvPr/>
          </p:nvCxnSpPr>
          <p:spPr>
            <a:xfrm>
              <a:off x="7792885" y="53226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966BE678-6A71-4658-A78C-263949283A4F}"/>
                </a:ext>
              </a:extLst>
            </p:cNvPr>
            <p:cNvCxnSpPr>
              <a:cxnSpLocks/>
            </p:cNvCxnSpPr>
            <p:nvPr/>
          </p:nvCxnSpPr>
          <p:spPr>
            <a:xfrm>
              <a:off x="8471065" y="53226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59122140-6DA5-4CFB-8C04-A6EFF1262440}"/>
                </a:ext>
              </a:extLst>
            </p:cNvPr>
            <p:cNvCxnSpPr>
              <a:cxnSpLocks/>
            </p:cNvCxnSpPr>
            <p:nvPr/>
          </p:nvCxnSpPr>
          <p:spPr>
            <a:xfrm>
              <a:off x="9138148" y="53245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633342FB-E32B-4014-9241-4C2A49FEE6A2}"/>
                </a:ext>
              </a:extLst>
            </p:cNvPr>
            <p:cNvCxnSpPr>
              <a:cxnSpLocks/>
            </p:cNvCxnSpPr>
            <p:nvPr/>
          </p:nvCxnSpPr>
          <p:spPr>
            <a:xfrm>
              <a:off x="982648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4FA1E17-8F55-4BCA-851E-F65D44794B82}"/>
                </a:ext>
              </a:extLst>
            </p:cNvPr>
            <p:cNvCxnSpPr>
              <a:cxnSpLocks/>
            </p:cNvCxnSpPr>
            <p:nvPr/>
          </p:nvCxnSpPr>
          <p:spPr>
            <a:xfrm>
              <a:off x="1051990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7DA7AC9-1BDD-49EF-9456-769069F3E9AE}"/>
                </a:ext>
              </a:extLst>
            </p:cNvPr>
            <p:cNvCxnSpPr>
              <a:cxnSpLocks/>
            </p:cNvCxnSpPr>
            <p:nvPr/>
          </p:nvCxnSpPr>
          <p:spPr>
            <a:xfrm>
              <a:off x="1119808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3ABEE2F7-2A28-4E3A-BE72-9AB76D7C94C2}"/>
                </a:ext>
              </a:extLst>
            </p:cNvPr>
            <p:cNvCxnSpPr>
              <a:cxnSpLocks/>
            </p:cNvCxnSpPr>
            <p:nvPr/>
          </p:nvCxnSpPr>
          <p:spPr>
            <a:xfrm>
              <a:off x="1189150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C73E7DDE-E3F0-45CD-A764-3F7230D99CD5}"/>
                </a:ext>
              </a:extLst>
            </p:cNvPr>
            <p:cNvCxnSpPr>
              <a:cxnSpLocks/>
            </p:cNvCxnSpPr>
            <p:nvPr/>
          </p:nvCxnSpPr>
          <p:spPr>
            <a:xfrm>
              <a:off x="1258492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2834EF65-A276-4FB6-8C6B-2779BE2B07C7}"/>
                </a:ext>
              </a:extLst>
            </p:cNvPr>
            <p:cNvCxnSpPr>
              <a:cxnSpLocks/>
            </p:cNvCxnSpPr>
            <p:nvPr/>
          </p:nvCxnSpPr>
          <p:spPr>
            <a:xfrm>
              <a:off x="1326310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D642F713-81DB-4F29-8F0B-FFFAC12E582B}"/>
                </a:ext>
              </a:extLst>
            </p:cNvPr>
            <p:cNvCxnSpPr>
              <a:cxnSpLocks/>
            </p:cNvCxnSpPr>
            <p:nvPr/>
          </p:nvCxnSpPr>
          <p:spPr>
            <a:xfrm>
              <a:off x="13975944" y="5319768"/>
              <a:ext cx="521721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D6C5C93-4C0A-47AE-82A3-D7C49FD7C7EF}"/>
              </a:ext>
            </a:extLst>
          </p:cNvPr>
          <p:cNvCxnSpPr>
            <a:cxnSpLocks/>
          </p:cNvCxnSpPr>
          <p:nvPr/>
        </p:nvCxnSpPr>
        <p:spPr>
          <a:xfrm flipV="1">
            <a:off x="0" y="1600200"/>
            <a:ext cx="18288000" cy="2844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C838F322-7F82-47BA-9216-F4A87BF6D705}"/>
              </a:ext>
            </a:extLst>
          </p:cNvPr>
          <p:cNvCxnSpPr>
            <a:cxnSpLocks/>
          </p:cNvCxnSpPr>
          <p:nvPr/>
        </p:nvCxnSpPr>
        <p:spPr>
          <a:xfrm>
            <a:off x="0" y="2603384"/>
            <a:ext cx="18288000" cy="3975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1EC903C1-738F-4C0E-8F95-DCA44D35C572}"/>
              </a:ext>
            </a:extLst>
          </p:cNvPr>
          <p:cNvCxnSpPr>
            <a:cxnSpLocks/>
          </p:cNvCxnSpPr>
          <p:nvPr/>
        </p:nvCxnSpPr>
        <p:spPr>
          <a:xfrm>
            <a:off x="0" y="3630995"/>
            <a:ext cx="18288000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002D4CD-538F-44B7-BDC2-5E139F46CAAA}"/>
              </a:ext>
            </a:extLst>
          </p:cNvPr>
          <p:cNvCxnSpPr>
            <a:cxnSpLocks/>
          </p:cNvCxnSpPr>
          <p:nvPr/>
        </p:nvCxnSpPr>
        <p:spPr>
          <a:xfrm flipV="1">
            <a:off x="0" y="4644785"/>
            <a:ext cx="18288000" cy="9122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48519236-634E-4876-979D-7A8661AFEBDF}"/>
              </a:ext>
            </a:extLst>
          </p:cNvPr>
          <p:cNvCxnSpPr>
            <a:cxnSpLocks/>
          </p:cNvCxnSpPr>
          <p:nvPr/>
        </p:nvCxnSpPr>
        <p:spPr>
          <a:xfrm>
            <a:off x="0" y="5617384"/>
            <a:ext cx="18288000" cy="52118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83404C2A-00C1-482D-B57B-792B89C12FF4}"/>
              </a:ext>
            </a:extLst>
          </p:cNvPr>
          <p:cNvCxnSpPr>
            <a:cxnSpLocks/>
          </p:cNvCxnSpPr>
          <p:nvPr/>
        </p:nvCxnSpPr>
        <p:spPr>
          <a:xfrm flipV="1">
            <a:off x="0" y="6685620"/>
            <a:ext cx="18288000" cy="13622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238327E0-6B4F-4FB1-B791-779CFCB25767}"/>
              </a:ext>
            </a:extLst>
          </p:cNvPr>
          <p:cNvCxnSpPr>
            <a:cxnSpLocks/>
          </p:cNvCxnSpPr>
          <p:nvPr/>
        </p:nvCxnSpPr>
        <p:spPr>
          <a:xfrm>
            <a:off x="15735437" y="6135183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DC706EEE-9114-4BD1-8A88-776F6E8D719A}"/>
              </a:ext>
            </a:extLst>
          </p:cNvPr>
          <p:cNvCxnSpPr>
            <a:cxnSpLocks/>
          </p:cNvCxnSpPr>
          <p:nvPr/>
        </p:nvCxnSpPr>
        <p:spPr>
          <a:xfrm>
            <a:off x="16394186" y="6135183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1EA8650F-775A-4212-99C7-82043874A002}"/>
              </a:ext>
            </a:extLst>
          </p:cNvPr>
          <p:cNvCxnSpPr>
            <a:cxnSpLocks/>
          </p:cNvCxnSpPr>
          <p:nvPr/>
        </p:nvCxnSpPr>
        <p:spPr>
          <a:xfrm>
            <a:off x="17052935" y="6127944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693AEC0C-A8C7-4058-B962-0A690FF895F4}"/>
              </a:ext>
            </a:extLst>
          </p:cNvPr>
          <p:cNvCxnSpPr>
            <a:cxnSpLocks/>
          </p:cNvCxnSpPr>
          <p:nvPr/>
        </p:nvCxnSpPr>
        <p:spPr>
          <a:xfrm>
            <a:off x="17697206" y="6127944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0FFD9D74-E876-4D87-8C46-81E7E0E78967}"/>
              </a:ext>
            </a:extLst>
          </p:cNvPr>
          <p:cNvCxnSpPr>
            <a:cxnSpLocks/>
          </p:cNvCxnSpPr>
          <p:nvPr/>
        </p:nvCxnSpPr>
        <p:spPr>
          <a:xfrm>
            <a:off x="15761709" y="5120933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C9031EC7-C0F7-4A09-A423-7751EA746644}"/>
              </a:ext>
            </a:extLst>
          </p:cNvPr>
          <p:cNvCxnSpPr>
            <a:cxnSpLocks/>
          </p:cNvCxnSpPr>
          <p:nvPr/>
        </p:nvCxnSpPr>
        <p:spPr>
          <a:xfrm>
            <a:off x="16420458" y="5120933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786864D3-1CE7-4DC2-B431-9F35D6D83FA9}"/>
              </a:ext>
            </a:extLst>
          </p:cNvPr>
          <p:cNvCxnSpPr>
            <a:cxnSpLocks/>
          </p:cNvCxnSpPr>
          <p:nvPr/>
        </p:nvCxnSpPr>
        <p:spPr>
          <a:xfrm>
            <a:off x="17079207" y="5113694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466D59A-6638-451E-AFE9-E3E52C3F755D}"/>
              </a:ext>
            </a:extLst>
          </p:cNvPr>
          <p:cNvCxnSpPr>
            <a:cxnSpLocks/>
          </p:cNvCxnSpPr>
          <p:nvPr/>
        </p:nvCxnSpPr>
        <p:spPr>
          <a:xfrm>
            <a:off x="17723478" y="5113694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DB49AC4C-BA3D-4E88-BE56-F638B7B59BD6}"/>
              </a:ext>
            </a:extLst>
          </p:cNvPr>
          <p:cNvCxnSpPr>
            <a:cxnSpLocks/>
          </p:cNvCxnSpPr>
          <p:nvPr/>
        </p:nvCxnSpPr>
        <p:spPr>
          <a:xfrm>
            <a:off x="15761709" y="4143477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440AC2B8-12E2-45B4-8DB2-EB495CA638B7}"/>
              </a:ext>
            </a:extLst>
          </p:cNvPr>
          <p:cNvCxnSpPr>
            <a:cxnSpLocks/>
          </p:cNvCxnSpPr>
          <p:nvPr/>
        </p:nvCxnSpPr>
        <p:spPr>
          <a:xfrm>
            <a:off x="16420458" y="4143477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34D4D8AE-E4BD-4C91-BE07-6197D8DCD32F}"/>
              </a:ext>
            </a:extLst>
          </p:cNvPr>
          <p:cNvCxnSpPr>
            <a:cxnSpLocks/>
          </p:cNvCxnSpPr>
          <p:nvPr/>
        </p:nvCxnSpPr>
        <p:spPr>
          <a:xfrm>
            <a:off x="17079207" y="4136238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C43007A6-7F52-4A39-97FF-07A7B5BE357A}"/>
              </a:ext>
            </a:extLst>
          </p:cNvPr>
          <p:cNvCxnSpPr>
            <a:cxnSpLocks/>
          </p:cNvCxnSpPr>
          <p:nvPr/>
        </p:nvCxnSpPr>
        <p:spPr>
          <a:xfrm>
            <a:off x="17723478" y="4136238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D33448DE-62FD-4394-AC2A-8AEED619B6D2}"/>
              </a:ext>
            </a:extLst>
          </p:cNvPr>
          <p:cNvCxnSpPr>
            <a:cxnSpLocks/>
          </p:cNvCxnSpPr>
          <p:nvPr/>
        </p:nvCxnSpPr>
        <p:spPr>
          <a:xfrm>
            <a:off x="15761709" y="3118716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CAAEAB94-6AB7-457C-AC02-26A1C50172DB}"/>
              </a:ext>
            </a:extLst>
          </p:cNvPr>
          <p:cNvCxnSpPr>
            <a:cxnSpLocks/>
          </p:cNvCxnSpPr>
          <p:nvPr/>
        </p:nvCxnSpPr>
        <p:spPr>
          <a:xfrm>
            <a:off x="16420458" y="3118716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E0389D71-8C2D-4F25-9295-7F78AC5B4B61}"/>
              </a:ext>
            </a:extLst>
          </p:cNvPr>
          <p:cNvCxnSpPr>
            <a:cxnSpLocks/>
          </p:cNvCxnSpPr>
          <p:nvPr/>
        </p:nvCxnSpPr>
        <p:spPr>
          <a:xfrm>
            <a:off x="17079207" y="3111477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1FC1490E-8929-431D-B225-4CAC198E9282}"/>
              </a:ext>
            </a:extLst>
          </p:cNvPr>
          <p:cNvCxnSpPr>
            <a:cxnSpLocks/>
          </p:cNvCxnSpPr>
          <p:nvPr/>
        </p:nvCxnSpPr>
        <p:spPr>
          <a:xfrm>
            <a:off x="17723478" y="3111477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A9D876E7-BF19-443B-AD51-BC725F510D40}"/>
              </a:ext>
            </a:extLst>
          </p:cNvPr>
          <p:cNvCxnSpPr>
            <a:cxnSpLocks/>
          </p:cNvCxnSpPr>
          <p:nvPr/>
        </p:nvCxnSpPr>
        <p:spPr>
          <a:xfrm>
            <a:off x="15777475" y="2078193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51CED738-74F3-4C90-B110-4F293F92F792}"/>
              </a:ext>
            </a:extLst>
          </p:cNvPr>
          <p:cNvCxnSpPr>
            <a:cxnSpLocks/>
          </p:cNvCxnSpPr>
          <p:nvPr/>
        </p:nvCxnSpPr>
        <p:spPr>
          <a:xfrm>
            <a:off x="16436224" y="2078193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962B87F1-61CF-4D8C-BE5F-33BA0BCBF61A}"/>
              </a:ext>
            </a:extLst>
          </p:cNvPr>
          <p:cNvCxnSpPr>
            <a:cxnSpLocks/>
          </p:cNvCxnSpPr>
          <p:nvPr/>
        </p:nvCxnSpPr>
        <p:spPr>
          <a:xfrm>
            <a:off x="17094973" y="2070954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E7C4C0D2-08C9-4E61-969F-446E164503A1}"/>
              </a:ext>
            </a:extLst>
          </p:cNvPr>
          <p:cNvCxnSpPr>
            <a:cxnSpLocks/>
          </p:cNvCxnSpPr>
          <p:nvPr/>
        </p:nvCxnSpPr>
        <p:spPr>
          <a:xfrm>
            <a:off x="17739244" y="2070954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721ED43-6261-4C69-82B3-D8E9441C5E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79" y="3845945"/>
            <a:ext cx="1616137" cy="568173"/>
          </a:xfrm>
          <a:prstGeom prst="rect">
            <a:avLst/>
          </a:prstGeom>
        </p:spPr>
      </p:pic>
      <p:pic>
        <p:nvPicPr>
          <p:cNvPr id="1030" name="Picture 6" descr="Sunday Chuckle: A Call from “Visa Mastercard” | mikeladano.com">
            <a:extLst>
              <a:ext uri="{FF2B5EF4-FFF2-40B4-BE49-F238E27FC236}">
                <a16:creationId xmlns:a16="http://schemas.microsoft.com/office/drawing/2014/main" id="{03ED2A8E-98DA-47A3-B3D4-8F040E6B0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60" y="4779518"/>
            <a:ext cx="767435" cy="76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EOS logo">
            <a:extLst>
              <a:ext uri="{FF2B5EF4-FFF2-40B4-BE49-F238E27FC236}">
                <a16:creationId xmlns:a16="http://schemas.microsoft.com/office/drawing/2014/main" id="{DA078F23-3C05-4A0E-B4F5-C8FA0E352540}"/>
              </a:ext>
            </a:extLst>
          </p:cNvPr>
          <p:cNvGrpSpPr/>
          <p:nvPr/>
        </p:nvGrpSpPr>
        <p:grpSpPr>
          <a:xfrm>
            <a:off x="675261" y="5667696"/>
            <a:ext cx="766144" cy="951662"/>
            <a:chOff x="878461" y="5667696"/>
            <a:chExt cx="766144" cy="951662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D66CD56D-71C0-4F92-A0C9-CF2A6AA3AE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461" y="5667696"/>
              <a:ext cx="766144" cy="709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626994-8911-44A6-9315-9C8E4711AEAC}"/>
                </a:ext>
              </a:extLst>
            </p:cNvPr>
            <p:cNvSpPr txBox="1"/>
            <p:nvPr/>
          </p:nvSpPr>
          <p:spPr>
            <a:xfrm>
              <a:off x="947261" y="6301315"/>
              <a:ext cx="614985" cy="3180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EOS</a:t>
              </a:r>
            </a:p>
          </p:txBody>
        </p:sp>
      </p:grp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010E5174-A8FD-462C-B9E9-7F445B708FF9}"/>
              </a:ext>
            </a:extLst>
          </p:cNvPr>
          <p:cNvCxnSpPr>
            <a:cxnSpLocks/>
          </p:cNvCxnSpPr>
          <p:nvPr/>
        </p:nvCxnSpPr>
        <p:spPr>
          <a:xfrm>
            <a:off x="2032000" y="1663700"/>
            <a:ext cx="29708" cy="507196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7DE6C4C-3171-4DDA-96C7-F17188DAFA63}"/>
              </a:ext>
            </a:extLst>
          </p:cNvPr>
          <p:cNvGrpSpPr/>
          <p:nvPr/>
        </p:nvGrpSpPr>
        <p:grpSpPr>
          <a:xfrm>
            <a:off x="503726" y="2683137"/>
            <a:ext cx="1287532" cy="932433"/>
            <a:chOff x="592626" y="2695837"/>
            <a:chExt cx="1287532" cy="932433"/>
          </a:xfrm>
        </p:grpSpPr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7A69D589-D87B-47BB-BDC8-7C6E86C568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605" y="2695837"/>
              <a:ext cx="399382" cy="650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F04EEBB7-EF4B-48B9-BD9F-D1C19AFF0C3F}"/>
                </a:ext>
              </a:extLst>
            </p:cNvPr>
            <p:cNvSpPr txBox="1"/>
            <p:nvPr/>
          </p:nvSpPr>
          <p:spPr>
            <a:xfrm>
              <a:off x="592626" y="3258938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Prestige Elite Std" panose="02060509020206020304" pitchFamily="49" charset="0"/>
                  <a:cs typeface="Segoe UI" panose="020B0502040204020203" pitchFamily="34" charset="0"/>
                </a:rPr>
                <a:t>ethereum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FD80BA6-FE4F-4A4A-838D-70F10CF06F47}"/>
              </a:ext>
            </a:extLst>
          </p:cNvPr>
          <p:cNvGrpSpPr/>
          <p:nvPr/>
        </p:nvGrpSpPr>
        <p:grpSpPr>
          <a:xfrm>
            <a:off x="604809" y="1690628"/>
            <a:ext cx="943592" cy="921361"/>
            <a:chOff x="731809" y="1690628"/>
            <a:chExt cx="943592" cy="921361"/>
          </a:xfrm>
        </p:grpSpPr>
        <p:pic>
          <p:nvPicPr>
            <p:cNvPr id="196" name="Picture 12">
              <a:extLst>
                <a:ext uri="{FF2B5EF4-FFF2-40B4-BE49-F238E27FC236}">
                  <a16:creationId xmlns:a16="http://schemas.microsoft.com/office/drawing/2014/main" id="{E70E62E9-8FA5-4C6F-A173-B4230EE32B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75539">
              <a:off x="880204" y="1690628"/>
              <a:ext cx="617066" cy="606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3AE2408-B9A6-4528-9C27-5857ACFA0691}"/>
                </a:ext>
              </a:extLst>
            </p:cNvPr>
            <p:cNvSpPr txBox="1"/>
            <p:nvPr/>
          </p:nvSpPr>
          <p:spPr>
            <a:xfrm>
              <a:off x="731809" y="2242657"/>
              <a:ext cx="943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Bitcoin</a:t>
              </a:r>
            </a:p>
          </p:txBody>
        </p:sp>
      </p:grpSp>
      <p:sp>
        <p:nvSpPr>
          <p:cNvPr id="2050" name="AutoShape 2" descr="data:image/jpeg;base64,/9j/4AAQSkZJRgABAQAAAQABAAD/2wCEAAoHCBYWFRgWFhUZGBgaGhgdHBocGh0eHR4fHx8aHh4cHB4cIS4lHCEsHx0eJjgmKy8xNTU1HCQ7QDszPy40NTEBDAwMEA8QHhISHjQrISs0NDQ0NDQ0NDQ0NDQ0NDQ0NDQ0NDQ0NDQ0NDQ0NDQ0NDQ0NDQ0NDQ0NDQ0NDQ0NDQ0NP/AABEIALcBEwMBIgACEQEDEQH/xAAZAAADAQEBAAAAAAAAAAAAAAABAgMEAAX/xAA2EAACAQMCBAQEBgICAgMAAAABESEAAjFBUQMSYXEigZGhMrHB8AQTQtHh8VJicoKSwhSisv/EABkBAQEBAQEBAAAAAAAAAAAAAAABAgMFBP/EABwRAQEBAQEAAwEAAAAAAAAAAAABESExAkFxYf/aAAwDAQACEQMRAD8A8IcQZFohSwsdSS+gOtWHBF0pFknoZmEC1rqnvWccokoERzfutO4NWsgC20g3FqfDdGPhCjR15NfEQ8TxG4EIMFRtCI7JKkt4jjmLRAhYaae6xrTcSy64ggYwRPrD86jw+fAecFsQ9mJI8tqsnBTk0AvP6cic76JTXWcSRaBO0FkL0Lc/7AUOINDaQEB3LP8Alg9/7hzjwgwniNFJMAzlkxVk0X4Z5k0OblEZDwCtGfvVOPYFnQM6DSDqX9KILBI5hcSmQETuAvCdKN5cbBfD4ekJQST2HSqDw7wQbiB26sIR5KNO6azhjm5bdhhAL4TcXh+ZxFDgQSWEcyIAEvtj7KpZJbJCHMhMS+3yrNGW8AmAEIET59t9cUltpwrgTKR0ROMQa1X3C5kgidI8kRsCIqHDstDm42tRkkxjzb61qeNDaIBywGAesFLxH9xV7r9B4SQdIBShf8s9HSWXZ8TZ6NgH559aTh26hkuegQ1ff7FSpWtO25kgjQ41RYglHpWZ3G4lAhnKECIWr/ul4twCRhkyjkd9V7A1M3GIeEZAOkw11pIjYYC1kIG6DAZK/wAda7i+EtAkbEqMrbT1qXDtJbULXYFyO2K4gNGAFDwhG32aJT/iLRcVk6wunp+9NwQXbcJU/wDjDQ6arBqRvNxPhJ5gYRwJZMg/eTQt4xJgyQHjOMjSUqYye64IC0gAMLQl+uFGZFRF5JIZbcEsDmJz1jan4mxFoUlsjOJmdqyW8MvmF2SWoAysxkAVqRVDakXB6LD07KuuuNsAfERPlHpNWvs5bSCWYVxR8yNCO2QKFhHLg9hdMb/PuqapBceUq2C3Hsus+tddZaQQRd5Eaobb/XrT8O8cotCA0xh6nG3qambiQCRDuIxIxppg70IBlkYnl65QI0kGP2pBeV+qMAvDB8xVrLtU2NeqBbKEF13EuSZZRBQ0BSQ6FZ2oJWgkZzqdTldDj1NOLOgBzv8Ackj0prAGDc7QB4UQkGGXkwNRvRsuQIAIdsvZtM4P0dUX4PFt5R4sMAFEIRj9pocciEEoRWSZIuUmBC1HlC296M7tD9RfXTNUsBMgaEg4JKO4389VWcTDCwBotixd5gjb5IeWa4Bg8toMFkBpBsDrOdaqOMQHcAeW7wob4BjDAjoajykRbGDyany7bVZGh/K6gdrf3FdVLAABIED9I+ldToZwBcD/AMMdu1aOBY2ebdC7IGYEA+W/asyIBPNbsPCQPLmCdWtsJ1aTIEHUQiIGaxQeNeQSQAEB5icuCfnXcPiubSyTIZMLA5jSfieYH9JCBgIEFT/XShbxCCmo2LloE7ZmkgnfZcbpI82kcb9lS3cM3Jk9cSo+UCr3q44At1iTkSRqzqB3GiXcJthhkJg/XQz5mtSjrAI6lEg3B4mBt0061pN5tTth3AS0Czrnv1rJZwZBJItABUdSHp5VbjcckSGcAhXBeIx97bCpWi3eLwhMvA32Pr60L7F4gkbTMdcLzknd4jPdxPErkEsaJvRFAjLrT+G4l1pcnlMXIlgjfWSKuYJC1ETzaQQl3PffeqWWCCiFBeSlhN66in49gbCfigA9SSBsT88jSXLuQOYgx5shA6bfvU3QAeWSWJJcBkBP7z51SwwUYTZckYCOzHrpr3DtkJQjIITAbQb7dqPEs5EBywT1JHRZz9zSgcS1Wm664LNtqyACD1ycdPWN/AFtoAuNwkxqX30WBtVzxCGJIhcwRCwgDqN6Ql7YiO8ev0qxl3NBAIStkYPT+I96W21GAGpmIV0nYz2pCfCQWzOUHpnQOqfk/wCQJBKM4L2Gf4FEpLrVrcWrYRyluJS/auttYOpCzGrg+dUu8UvWIAS7ffvS8G9NpSFL6EjD+KOlVDGzmkFqCiku7yKAstecrOAgCSsSZpgAYyMo9YXeJ/5daDBNxCZ2UASvFMJVBHiXrUESP9tGYxNT5iwkToRsgO+WS1T8RknOSQhp37muFrtPnEAz2M960o3XO3WDIByHkFznqvOuNw+I29tuhWs69accKGLiAFqJz28P1IzRttAIJd3hRIINsCOwWCv1VFT4Rl82qfdyd8ULiBpjUzk3BwtjT3EDGAyWtWUhK++tcLSHnqJeyQ0CfnvVMR4PDLOkzojKK6EqP6rdYOVTzIXNpyi8MiD9NpWXYgexxmBJz8qa287wgXiNbWf20pQb7CDaUEBqDytS+wz386paxJ5QUFME5cQIIz7U35oJ1EAa4JBJAfTHnSciADJJckbgwUxBqBrrkdbiCgTLCxcs2mR3qVly0YJJNpLUvuQh86F5QASILBIEDIgl4j1xqxJllEiECCzrLj7VUNdnFvvXULeJdbHMI6/zXUGqzgk3a3GdjPkC/rR4XCJZ8RNogLltYK1CM7U/5drZBJUNf+sn7zW7iW8wRuZSZROsElnCGB2rlaPNNgk3O3qyEfT6mk41qJRA1ZAjYT0Felxho7UoHOSR3en74rFxrCYRZFqCDU+EqFt3pKI2cQi4lIqAf2Y7ouq8MDJvYQI8OdSiUnjAS1rGTBegaJ6xguGtM+VaeDJOxDk5xHk9JYrdjRr7MBIC1wiC2WhMjpqetAWC4czjngT4WZzovvWq3HJRY3EAEdfmRBrHZ4icPyAZxgYawz3qQdfbdBOy3LDbJOPm6pZes3BRgYa0tMbbeF1G63DYJR7QWtYQZ6jeiQj/AIwm9obM9Wq0L8TjXFu53QTcpI3AMn1KocPgtQnGJ3cYH7d6z3ABkFvVfLymrcHiWsFh4LuIJDjTUn+amZOCtllrY/1yywIQUZXrUrhoyAmAfYlbxs1itFtjtTJJiFotfXXSo2F35LtcmSghvlw3kGoEuceIkmdkMCNdTNAEIlJGAZJlmQdN8TVPxN55szDyQAjotBXcIC3ARJHv5RtP7OpXflG02pkgYhD4dRDcR1qV1pDEglA4MdtYRdWu4qtFpLDUfqAwtEiI6TUgXh+Lu31A3J9qTWUzbIPNcAiIOJ18o8nXcMzzeLIBWqxpoBjrtR/L1PTIU6ySflSi0jmCWp6ZBW3ntWhTicbKXzXYVM8QkF5LzpmUXiPWnusCQx/sUYcIf9fWk4lmRHcof5ep9dakwdw7pI1XbaTPX3ql3BAFpJL8J1QShYiM7moi42kyZzgMYaZeP6gVeziXJcvUyF0PucnU0qoEkQArddQBoQzv9xVCCAsMpYBblkTLNW4nCBBFokC0QQkBDBEKV2VKeGYm45cTMEzGvemhDaXqgn30BT1C86F9huLIIySCGpAgaNGN3R4rtuFsWnGOVFagdY+zXWhRqnyl/wDkNFrQCYJUFSFgvVZB1yFUrZC5ZJOmCSHau41/yFV8ItARBDcMEAgheumx7kX8ZhG4kBEwUckr5eQqjNbJCUYSnsu/2qpZe7huiJA66+3pT22IvmLlSEe3X9qnbcigIwdkDmMxHlT0C2/mTUEQCyOpHX6VouM+U4e/Y513oXcS0eEjmIuiSYIgQZRDEDB6LrAQeZgjBM6grZTD/elFrfwnF0LHmPlXVL860b0azlG5kHm5QBph+mnaktvMu3KShE7ZRzWjj2Bk83MUArQBaN0bYevyrNb+GUgCGJYLcCNfnvWJgo7THNc2+VkEkCSYlxvUyDxDoSyckeYRktepqVxIBgu6EAWti0p2ftRsvC5eTxAPmPsFAPtr2q4KHh3RzhzOJ/5abFrWhbaiA+kTBbldO9Rv4gtKmdObRmRrbrjfd1zQ+IyS2Qz6BHT0q40pxb/CSWD8sjJnPyqBYLF3RnRAqFvtTfmO5gZwDhbE4FTv5hJ5WGZI6ZDWnt1jUgubk2f8f+sEGSjJR1gVDwkuEJLEoY819aHD490DvIkrCJO2afgXIoP4ugYIyk8adaZgJ4YuZykiAg5foUPmK6ziBoyyZ0cNaGZXWiLkHA5sMAltFoJERHvogBt8QwSUG+kHFxkUFbScLWTj/kJL1a7mmsL5gH8MgsEvv6wSo70buLaFJzcNpJJBJc53iQ6laOV80T1WPTBcaGoAyUSAMBlGS/T+DvRtBZ0JI8wi4H0oXgAwBoW9YDKz5ZrjbzeEDK7+mkEYolDkJEXBGB7EgM96a+1LwtqS5OgA+586rbYCrSiQxcJiN3GOu+9PaLSiSZaiSiRJcRNNRM2sMmS3BYYMdZpb58V3YAsBuYuu0z5019hbEO4aNno4T8pqd4doBZKDEHGMdjn5ZISwaAA7ABxIY9xNObSUMIFGCStcRFU4YJEDwme7D85+vWjfw8jlLWFdicaE+vtTRguB5ijtaG+snbaflVfw4uwJSWoE6bYMU97aN3hgdWe2uPsmm4BQQYRhyBv7kTp0q2qF95/yewAhHXZ40yO1WvvPKEGyyMLp11qdwYFyxhfP/bZdtKWyFLfbQ52mT51PQ35bKRJFw18tCtAfKpcTSD4eZkySCT66YFWsvXZbwO3ckY26VPjcMQASSgD6vvIH2asA4VoLAyGSSYJAPh0Oto+uKW2QO6kD+Eh1ocC8coMMYW7Uefzqt15F3MLujuIdvK0CNe3WqEsXwsiTyl9cT5SazN6STqPKI8vOtt97JDJv+IcwUQTLMaSBn0x32mSQAril6ortpSC4ETDEch8WUyNdPXyo8S4BSWDhldUO+kULb7TBImRlMhBQ9DoTnpQ4XFv5ebl5g/EVgpODEzvFFxq4fDtIDA/+v/sX611Z+cH9B8yaFTDHo2X2kokL/IkBdun2q0cgIYkvS4W5j/sdcCsnE/EAW6a6JDsgPfpULrnIChtexJInNc8Vf8TxLibgTC/SIIGLmcH96h+XcDytESIPt5da0nmMCBrNx2l/CD0rPxCAXaSXlcq1W3U/vWoK8C1vOZGkMokpE9N6yXlQDD5pQgTjSK0WX4MxrCG5DP3mlvtLcLELGYA0+bVWBLLgSweVsIL2lil4tpyQ5j4dXuchab1FiQEd0+g0hd46Ve+yHcCyIMJl7d3NXBG6ww2tkg/MRpVuGESwIgYJGW86E0ltsSgNNugPrB+wbuECPCX4nLxLeBnUZY8qphbJAIIL1KIye0/Wh+WwEWQfLoUC1KwdameEASiQWGS0iCgP6l01/HZ+IZJAgAytJPUAxFPwNau5EqViU9h0UVQWFhYO5KnEAwejpbbZZtQ3xrbhTP1qvKOU81s3IRABySz00ET3rNqIXgnO84JjQyB7k1U8Ikp2mQiwXhqWdIG3rMW6sokCOwHtEVay4Bgsaa/Ud516GKWiXIYDR8U4DIEnau/MiATzEwPvrg9KJkxAUHW3If2PlTAF3EhlkHqUTlZVGa6+3wCHKDgnXII3M770eQFoEoSfuRrlY6Cmv4vwkC5EgknzwwNgY3NTut5iEgHbEnuishURJE+Ho7dRog9O+qrruYnqU/DPmc6DWtH4kgloXC0xCGq3JlD7nKbNOYSeo+qIXXerFNfcB2AuQWVpGB+1UtWcuGZW7zHMozU/y+UlwAT7EZf3HSq8LAF4NoV0A5eXkEMZ6OlCcS/ltkM63LqoT+yd4pfKuB0BDkqRgZR2/euvIuDBlbEnWAdRo/eo8O+E9DJKCIHVnZfyw4q0sBaokonUae9Bm5TGgJw8AjNdcOZkWzqsHJc47PWktt2GEAJ3zspVULwhkoshHaG8xsH0rRxrgwcf6xIB1RjQt61lu2BwAC2C9u2I61bh2HHhBhjSQZ9jqMUo4TBEyUxprcvv5UbLdFzC57BeH/bV6ZK2riS/hDHWCIxzRAD9amOJbcuZnGuEdFoVk70Gjh2gXjmHNsXA6lkBuXVOIArRa0PFKPIcuMgC0BHpms9nELaNsOTjSA5P1ql/H5hI0WPCADbMIOOzNSyhI1vuesXD611ZuJwriTFxnf8AmhVz+tPSutPKfhXT5omfUVDhcJTePDvcV9DXqWcnKIMiQEQ+iP8ANQ4lotudotHW4IHuF7a1znyEzsSLoUF/MqP2qPH4RFokkuQDp7oY21rVY56sm4SF0Cx50vFBatCSZAZka6752pKIWx8XNIwACFhcpM70gyRKRQ5THQCBPlVeKQmR4tIJEQTPX3qF1x1FzUeKemGzP3itwD8u4xocwNSXIycuNKKHLF0IoknJiOnXHypbAmBcunmB9cGr8UcgHcGFy4CjCkGqqAIMME5B1jAT7GqHiBELxDc4nTq/KanBY5l3/slv6dq4ApIEt8pLOdGZQoOvsewLScYAMCLiin3oWkC4m46hIwNx6R5U1wBtZcMEgRP+Py0riCRnBt0EARD+IxAn95orwOIgd+/xAElT0nyq5KA0hG7lPTV7KVqKxW4BZ3AOhEoIry+y1tzMxhi2AQBD5ftUsFPzSUFM4Tn9R/r1rr+YuAQTEF6ksPQfc0LLoAacyGwTLXnHydVtvaBAGQ/IYMdezqIy32GLUZBGUD9nTSr2O23AI7Q1vsvlTcSzdbjsOuvt3mpcvMQmhgAzoU8hEry7U3WT3cULlRCI6paL9LROBio2kAlQADpqEuYoaHTY13PaGEdJJnqGZ1rrgQsgZJWs+aROuQc5Fwa7b55RMjTDRuzuH9zVjZIwDPwvG5O06aelQ4V/hP8AkyInoTjyzT3oNJwkJ3eVrmMisfZiN9pZ8RSLAP7Yj61E2ETdrjM9+kMVewkhqWdevUaMY60nJKcg40GozBysCtaFuuBD8RvBIQHhADgddMULg1DHK0u3zLjp6KRpaAjroo+Rjz9XsMTBGEQAwj8ifMKarRLbBDEBak6hB94R2NNwrWRjqo2DZBMLrSm077tPQ25c/wB1cXhPXw4koOAiP1AaailGbi2K46qGYCcPJzocUeBcCCwSnHN5uf5xVrgbrlaBdMElakodEo7HQUxZAKTEZEnUkBHJCim8ZQ5ySwNgksAEy5P71K7ghm74jBuGkkeJb7kHzqoEAXAsMC1mBOQNxXMG74QLQl49sFanodN6suNM1zQfMS3JkrU93gf4nrWo2EnlXiwuoGc5KET3oW2SYuMYQAOEQQQvXTtR4Uo8+CDDzzKAzjQ9KWix4Vx+x9K6uuvJkcpCGDdoEfeurOsvT4l5tXwgAYJAH/bmMaxUr7x+kC8iQSIHoJ9ayXXkZIQxlPzwT9itPB4jtBfckadf8vlWMaLcbxNxIEnl/n6VO+0oZDlBkI6+Hs4jFU45Rh6Ihh51JIPltUzeSAoDQhjc4yY9hVgW/g4FtpJ0c5nOp7LSpmwXa2yTJjH+x6U/DVpIlDRSjt2kn5VYXsAWkcxASA12IhxhebqrEOHwLRJBOSkPJMiOuO9Z+Pc2EU0AR1QP9f1Y327styIJ3nH8edR4kADmwwMgAIaHTPoa1BIcPUFyIA3IT0fQfWtHIRadmgdw5HR7RpUOJeDjlJRCZBkZI/daKr8PiK2AxMkkvSN4K6edKpb9zBwQdxnWEAvKlFpMSIzqQ/1RkrG1D8x3QADBA0w5D2X9qrcW1EPCnG5cqLknvG1URBJI5dHCegMAL64rrXowOowyipal0OS0GZSEie5OHr5U3DybzkOEp3Y7D0oi3PytMlFDrJHN169BT8K9WvlP6geUEkPbadqleEAxJwgCVqCR9xvVDZbi0Cc3FECAIe2/TSsoAIDQKwWc7Yjvj2prOAgQ2HAR5cHcsy/apjiAiSSzBJUJ9dtOlXtvAiM9MRG8ZnepRku4cTBBIILZWGQhbojQtsKBeuOuqmRPt6aOJwlKyAQBDCRSBH3msvLJyXL7tp+YitSstv4a4gwJ0OJGMdS5yqceIF22JrlYB7LU/elS4KsIDT5v0qdAcOFWqwsaf8SBA1mFG3SsUYuKSLS+7bCQYwgM/eIN3ZAQKP0jXGOlVuuLMJTBIj/IEDKPn61K9C4lxo5+v2ulbjTrrXA8yz5qcU1gu5fiwennpPn0qloPhawP0hwNSBpnJH1W8lZDENNw0xBP70CWMAtAKQ0Wdy+4VOCgZjQwkSAhDVqJOtHhjOrEyAjMs4ke1VFiAYCLQenTO/UTTRk4oRP1Plr61o4PFJIwYEYLGjURGqFZ7wjJO5H3rpjaqcL8QmCkXlH0kMrqqUR59eYyRgDGcfqWnlT2QWOYA9FJOm8/KrC7xSFOAyciMoQD571C/h3KQNSxkp5BgBiI3qiloFxud0hcpu36iRtUDddcT4tHMBIN+enVKnsA/TLIKjQR7KkN5fiC10IBEychNemVQN+bb/kT2geXgrqXmP8AnaOhFtCmDeB4mUENSPYZdX/Dg3ZllQn5y6mOJ4irWTjHWXFXsvtL5iLVomD6QfQ+Vc6AeEbW9UFzB+f9VmvuJ1QeJ7AAIrzrQLefJuInwicOUo9vKkusSRBBEDlxp+oT769aQZw7iBJ1RUZgbH0rgE2UtgNOpmXiqGwKdCVKCiAldMRGazW3AEIoxjzWYHvWorZbbjmuUYIZMkDA27Y61lv4ZUg437jU9Ca02X3C3mINtoORy/FODyyeg0zXXE3Aq7mKJA2G2xhkwPi6VNwYuYCSJUgCAouAy/Wk4lptD5noOg2QPz27Vo/EcDlIfihQJeUwwT99Kyi3eAsH70J3rcD8IAwSiDhgJstXTmZGHtWo8MM8ymSSYjE7M4zBGaj+HOpY1BzdjQHE6unuveSG3g4LUarNS+qn+IIZtjOizusbeW1cBIKxE7w24f8ANG23mSTUsfqCh+kmqXcJXHXJGzSUw38qqJcK07aw9UsLuRT3nRqPUo5UD+qowASIVoN3h3BQAE+bNNeWDhlFAODp2rNqJXb6GBGi06vajfdKcatMIliWUCtdaQ3PSJO2NY2AHTOs1RQcCPinPucBfSKDruI4IkE4gatAfDmSPaKjZwmYtPmQ2gMnr8+1arvEyz6ScaqE9mVTCwi265IFW3YMmI9+tTcZTutuJ8VnKJgkjqEe1WsA5kSBK9mCSDMw37UlvFEFAi3EwU+7J9qSzizOAGtNi8alf3S7Q3F4Z7onNwaj/LC3rPcTaASS2cATnUfMda0cEySFqX3OvTPdUbyHFuG8gSlqYz+9I0y89sF564OHrkFTVRe5UA6o4eQCIA//ADS3weYDIAI3YzrjbrU5ZIbGQSiY1RljRVrBa20LJ8W5l6OcrbftUzxTaACzaDadAkSsNfXFXFzUlycEou1L1zUOJhnleDgbTGrjzpBAlHDd3QEkrfAoCxS3nM5A8ROmXFUQEvcBrraer++tLb8Q8UIZDemvl0qg2MWwSZPUdMd2ztWlmCGCCzIDxAlhL3qZ4ZutgfCWydNQDCGPM0LwFOHyzkcuS9v3qXoN9nKCUF9bnJ8gl3qN3jHLjIRJIyCSNhkebrQLSA0UtQwc8wcc2sx8lnF9oGjcWswTl9IHakFbmf0+i/eurKxMqTqN+9dV0er/APHIIIRnMealU95B0IclET5HPsK0cS8KCZxKZ/1QgdayhNvmPd9yf5PlXKA8C4EkGSdNO7DXsO9PbyhyTEg3Q9gSQD3z0rPfxFDAtP8Ax+eg6iqCwAYAWegWAcGdquKn+IuCYgaRoP8AFN65rNfxbZMYUyRCzIJ6aVe8DfmchAaeTBis14Kklv8Ax+pVbgtZ+IJPKGpACj+T6aULOPcM2g4LgOcQMZyDp5UtuYkDTTtmJT+8VAQ+ZlwgUB99N6Ctt/MCrQiE5JUmLRELSp8WzIAEl/7P91Q4ZINwOnh1hY1kTTcO1kyxtaWuoqqmLmxjvkYCIET3/VTWEmeWcPF10ft9KF1oAJ85wZ3cr1jFOh4mgtzEd5/ipQp4jYMap6dOsDOKP5bCyEY8ozD0H2Ka8oAAnKOYxvrst9KThkEFmZM568uhn50Rp/CcXQkWlkT/ALHoNnp60t9m5RIGUMyPYVOy1s8wEGFBPpDZmm4fEMPu8kzp0/mohuTXQAe4mD0D796PGtBtgBghz+np089KeywDLaCZDb+mOtLZfYHyOCfCjGNgPV6VApYFw5J0LSxBBzp5+tHh/iAjYdWCmCbQOhWZnXGKHGvtJkQXhW4OZ1WnTSs/HuAW5RUrfsTNWTRd80wdN9iUFiWu9LbZKaJW2qfX+6WywASN7SZRJSxg9e21U4RBHwsGLTOF9h4oCAbVdgMb6/37mpW3kCQ1ELG59x5erXXo+IEHEYMZkR6UvOCEvNiJBxj4aQOR4WQ0mCu7xH89aU6q1xLJ0T7mCB/NJxLykTsvaJ7jzp7S93Oq1IcLXJO9UPwvCGinBweiidPsVmB7eY2x7D3rVxLEBroGjAe3+oHrqqjZbIADZgAPcNhvWkE77UgsY064xuPQVG2JWwBOZgD0etbOYcpSZJ+SAjTM9Ky2SQgpJx/9en8+llFwCmC3CnoSY+JA5xV7DrMZdsElwTvAgarpWK/iXA5J3MbB5xNareLcAcESMgknZaCfYb0sEeJxDaOW0wyRlrE/KPWgLQdJI2j5+cjU9GTxOYFjQdjDuBXU3GNqnbpbawAQttz20Q60FPywf1Wj7/5V1L/8kHUjpyv/ANa6nR6trT0IwSfWJPmKzX3+Is+mT3cjyrZwCnnl7HzjBNT/ACrWRl6EvyAhVylVDgzda/h3Iw+4oXXE3nBSLIEaa/JKr32Rat1IAPlr51Pj2kPQaALyhT3zWog8bhxI22II9IPZPYVj/EXCCioiBLOgg49xVuHf16FT56Mvc60vFuNwBNw5g2R9VD/jpVip2Eo6TlxpMiP5pboOicROiwvrkGmHFtEIdTr0nXMfzQ4dwgeEkayyHh/TrWgbrt8bECGI1VLwUkNHPmiSRllR1zirEXSEeV9lva/1dqz3QBBEkFg5Ze/rUiqcmAM99dT6ftRtJIgJgbkwScARgawqFgJkuCSkZDJMW5KiutuNxCubTWwACWCDE9IxVQL7jhPmwdJW8aLvRRYjMkDXEHoV/Ndfw5OcakkZBkbQn32oWQuhDC+LfmZYtfz0oNPESBuut3zJ1ZQIAGPOs/CvDG2xlIaF75pzxLihajIUEkJBe0DahaSyDaAGmTczvIi0GBpURfiXsNQLi7UXOwkQOm0113NywOYMl4SUTrXWI/8AYCZ6yEn3z4jRXKBBTMSjgfN59N8gX3A6KAUVlZUT6ZqJ4eC2SDg6ad1r/NarLGSBo0R0cEED7AqV3CAf6okKdQXBWFP1FJQ3LDAXKkSeuvWPltS8bIBSx00+f17Va3hgYvDUeFhhoCPD5jWo8ay3mtwpk5HZDT5CpAEACSFc5jIhQfT5bVG+MjDyZOYaGH/VahwyOaUDb0IAg9XtWfi2lp5LnEBn+e9agF9yDPMEEJKGcb5x1p+GAGSHGxWhPt8zUbzgNoznWPpTc2YIlpmNwh5VRa5BhCJ2YwEhufkKm1EZRt32RXlR5gbjDJDAPRhevyHcLZYkpAbDRJOGNtxoqgTi3EWgJGObOphnoiqNnEtABWpRPnifXvVLeGS3cNDMzqY1SPeocQoheJEP4QdsCA8KY71YBySCnGpI1ICDEsmP7rRYGwMAktsrX1Xt1qFt8lBlBrRaSOpHp1om+ATOhWXMhBEqlAunmGUDnMnJb1GPOlstBQJ38gTMYBTPlvQvshMc2BD74c5qg4YBM7kMMzEpnJ2TqiV9gBMj/wAv4rq2ixRyGI0OIrqbB6oVwHiJGi6DrWG+83B+KCZy9ko9q1PlDBQw0fdie1YeLcQVPkV3TRH3NcvjA8Pd6vXXE0v4lZJfefNfprrbHdpI+2RTX/hxaUww2Dlxg461oQHChQYbGg3nzql1nLq2QwN9Dv3fXpXfmjXUSZ99sZoEXNC2NAgV/wBRBqqlbYA8SRDMZAMSNIO9L+SV8JTDRLIBedNvKtFsaGNAMh769+ro8bi23NIEEw7bmIQcdvuW0JZZywhLJM409H5NVH8S4tghRCgpArv/AFT/AIe0sXAsT3egD1WoeaS9JDXyZWFqU/Sr9qkFlgDv3HTscxT8Hh+JjmGpMoS46R2ihYOWBozomu+exrRw7BHN4iTICagbBeEmDiKVE+YlKFg6kz1w32iluDggnTYNP1g1RZWGQMo6/P6V19pHLJHR+KAE3mPTrQPw7AwBLAkE6hyJaB03p+Pbg4ZLSDkE5H35im4YFruLa1MlJ25mQhOnWheyCMdbSDEnKgt61neoWwgI22xIIkwwyB2/ferXSyFJD8SjVD9WnbNZ+HfhXFgR3gPuZ9BWnB97oYuGfVI6HWpQtnC8JkEkvOjYjTCJ9OtOe6bhkCEGSCiunQzNSvtWbiNVJUhEenz3dJbYMYJbC9wN8a6edBxsaWNInU4t1o8S4FktN43I9fPcUeJaLinp+5B2GBigZg9u3n94okJeiYwSQBv9pr7LX8M6LLWqSZB7fKms4YWyWuzLfUNjoanxuhliJDiQtv461VRvA5uhKB6t56zScPhgsbjXEH229K033W3WkCY1Qc2xOCF7a1PhrmOAGZIYYeQ53S0rW8ClgECCyQgDoIg4Y0rrLhhPp3Gmq/fFNxLWQH4txGYKPnUOYAHJhlR19pHl2pAbOJBASO05MHc6a01lybHw6PJDMk6p4DqQ4fN/cMwydV8+yoi0iY7d9ZG7kVaNN9uvKLTCdxLjfTXTQ1L8sFGMPzcLqY6R6rbeWSUW3HqZxJ7RTXXm5BYcjACkJZz6mp4H4VgCJGeWMg4uPRLXrimsm4AcpBNxJlEJhg4HMhNZRxebSBAfmzdpgekKqWIpgo5ICE5g6Zq2JjZbZaQPHZgZunGtCsfGvuFx8OvX966plOvS/E2mxAEjOQEs6P6GheDyiADM6gUK6ucVf8NZchda1bkkpPAAZdZuP8RBThjVDRrbqa6uqz0qTiWACgBh5lZH70BeBoQWNYyZhV1dWlS4nGfLoCdddsMqKW8BGR4XoQp5dMyXXV1aDf7DUAjUjYF531/cXWZ5ibkvIwgJG9GuoJ2cIMvGDJ6eqfvWi24K4Lw2pwNgZAygPY5ddXVKF4nA5YNya5go1IkZ19PWhIBRt3hxg6d1LoV1RFghbqiPCCv9tBGgzLea6+6w4ZtG4AMB4kY1G9dXVkQuuRAI5Ze6GPNzmtRbtCk4mHoRtKNdXUqULOFbPxFSQ87ZLOhzrUrcY65cQvQr0FdXUhD8MAsk4Wg83g6UtxZuA1/SgcuGezrq6hCi8ymkCJEgj9UBwcdaW+3mWjiDsp9x9uurq0qRtPMJEmCtp++9ctzOe50ERXV1ULztiWyIAHbtQ4ZJDIZwMeWca11dSg2sI2gATnBztOatw7naXLaLIkIn7NdXUoS/gm3IKh46GEcFg11nDBIFqPNbALl/Cej/ALrq6pBHFxGB4VG5IL3JMvod6e7iIXAhi2SDrM9M/OurqtHfn26ontpp7Kurq6tY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0" y="6807200"/>
            <a:ext cx="18288000" cy="18974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0" y="0"/>
            <a:ext cx="18288000" cy="15049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E3733E33-960B-4CD8-BBB0-09A2F4740D6D}"/>
              </a:ext>
            </a:extLst>
          </p:cNvPr>
          <p:cNvCxnSpPr>
            <a:cxnSpLocks/>
          </p:cNvCxnSpPr>
          <p:nvPr/>
        </p:nvCxnSpPr>
        <p:spPr>
          <a:xfrm>
            <a:off x="16690817" y="1632799"/>
            <a:ext cx="23790" cy="504190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486E9C3-7DE9-41BB-BD1F-577985340D54}"/>
              </a:ext>
            </a:extLst>
          </p:cNvPr>
          <p:cNvSpPr txBox="1"/>
          <p:nvPr/>
        </p:nvSpPr>
        <p:spPr>
          <a:xfrm rot="5400000">
            <a:off x="14458699" y="3956014"/>
            <a:ext cx="5022593" cy="37616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FINISH</a:t>
            </a:r>
          </a:p>
        </p:txBody>
      </p:sp>
      <p:grpSp>
        <p:nvGrpSpPr>
          <p:cNvPr id="211" name="speedo EOS">
            <a:extLst>
              <a:ext uri="{FF2B5EF4-FFF2-40B4-BE49-F238E27FC236}">
                <a16:creationId xmlns:a16="http://schemas.microsoft.com/office/drawing/2014/main" id="{5059E78E-8751-4ED8-8200-5B9E9457DA78}"/>
              </a:ext>
            </a:extLst>
          </p:cNvPr>
          <p:cNvGrpSpPr/>
          <p:nvPr/>
        </p:nvGrpSpPr>
        <p:grpSpPr>
          <a:xfrm>
            <a:off x="17223925" y="5811539"/>
            <a:ext cx="1005796" cy="848741"/>
            <a:chOff x="9304091" y="4630057"/>
            <a:chExt cx="6120162" cy="5153349"/>
          </a:xfrm>
        </p:grpSpPr>
        <p:pic>
          <p:nvPicPr>
            <p:cNvPr id="212" name="Picture 211">
              <a:extLst>
                <a:ext uri="{FF2B5EF4-FFF2-40B4-BE49-F238E27FC236}">
                  <a16:creationId xmlns:a16="http://schemas.microsoft.com/office/drawing/2014/main" id="{840024BA-F539-4204-B8BC-DD41DE8BF7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rcRect b="10291"/>
            <a:stretch/>
          </p:blipFill>
          <p:spPr>
            <a:xfrm>
              <a:off x="9304091" y="4630057"/>
              <a:ext cx="6120162" cy="3766043"/>
            </a:xfrm>
            <a:prstGeom prst="rect">
              <a:avLst/>
            </a:prstGeom>
          </p:spPr>
        </p:pic>
        <p:sp>
          <p:nvSpPr>
            <p:cNvPr id="213" name="Chord 212">
              <a:extLst>
                <a:ext uri="{FF2B5EF4-FFF2-40B4-BE49-F238E27FC236}">
                  <a16:creationId xmlns:a16="http://schemas.microsoft.com/office/drawing/2014/main" id="{97E9BC62-F8DC-439D-B569-2B90852674C0}"/>
                </a:ext>
              </a:extLst>
            </p:cNvPr>
            <p:cNvSpPr/>
            <p:nvPr/>
          </p:nvSpPr>
          <p:spPr>
            <a:xfrm rot="6882901">
              <a:off x="10296544" y="5353155"/>
              <a:ext cx="4309710" cy="4550792"/>
            </a:xfrm>
            <a:prstGeom prst="chord">
              <a:avLst>
                <a:gd name="adj1" fmla="val 2700000"/>
                <a:gd name="adj2" fmla="val 15882202"/>
              </a:avLst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4" name="needle EOS" descr="JJWorks Web Design and Development">
            <a:extLst>
              <a:ext uri="{FF2B5EF4-FFF2-40B4-BE49-F238E27FC236}">
                <a16:creationId xmlns:a16="http://schemas.microsoft.com/office/drawing/2014/main" id="{86802662-8B77-456C-BC3C-D371579C8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21424">
            <a:off x="17353661" y="5864621"/>
            <a:ext cx="756293" cy="83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5" name="speedo Visa mastercard">
            <a:extLst>
              <a:ext uri="{FF2B5EF4-FFF2-40B4-BE49-F238E27FC236}">
                <a16:creationId xmlns:a16="http://schemas.microsoft.com/office/drawing/2014/main" id="{73AF95CE-5DCC-4A72-83D0-79C82642BDBC}"/>
              </a:ext>
            </a:extLst>
          </p:cNvPr>
          <p:cNvGrpSpPr/>
          <p:nvPr/>
        </p:nvGrpSpPr>
        <p:grpSpPr>
          <a:xfrm>
            <a:off x="17231185" y="4802801"/>
            <a:ext cx="1005796" cy="848741"/>
            <a:chOff x="9304091" y="4630057"/>
            <a:chExt cx="6120162" cy="5153349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0204F9BF-3FE0-488A-B15B-BFFBC783DC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rcRect b="10291"/>
            <a:stretch/>
          </p:blipFill>
          <p:spPr>
            <a:xfrm>
              <a:off x="9304091" y="4630057"/>
              <a:ext cx="6120162" cy="3766043"/>
            </a:xfrm>
            <a:prstGeom prst="rect">
              <a:avLst/>
            </a:prstGeom>
          </p:spPr>
        </p:pic>
        <p:sp>
          <p:nvSpPr>
            <p:cNvPr id="217" name="Chord 216">
              <a:extLst>
                <a:ext uri="{FF2B5EF4-FFF2-40B4-BE49-F238E27FC236}">
                  <a16:creationId xmlns:a16="http://schemas.microsoft.com/office/drawing/2014/main" id="{933110E5-6A41-43F7-BB4A-FC3F68E58332}"/>
                </a:ext>
              </a:extLst>
            </p:cNvPr>
            <p:cNvSpPr/>
            <p:nvPr/>
          </p:nvSpPr>
          <p:spPr>
            <a:xfrm rot="6882901">
              <a:off x="10296544" y="5353155"/>
              <a:ext cx="4309710" cy="4550792"/>
            </a:xfrm>
            <a:prstGeom prst="chord">
              <a:avLst>
                <a:gd name="adj1" fmla="val 2700000"/>
                <a:gd name="adj2" fmla="val 15882202"/>
              </a:avLst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8" name="needle Visa/mastercard" descr="JJWorks Web Design and Development">
            <a:extLst>
              <a:ext uri="{FF2B5EF4-FFF2-40B4-BE49-F238E27FC236}">
                <a16:creationId xmlns:a16="http://schemas.microsoft.com/office/drawing/2014/main" id="{720A2C4B-B53E-450B-AD49-F2CD1CB87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21424">
            <a:off x="17360921" y="4855883"/>
            <a:ext cx="756293" cy="83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9" name="speedo Paypal">
            <a:extLst>
              <a:ext uri="{FF2B5EF4-FFF2-40B4-BE49-F238E27FC236}">
                <a16:creationId xmlns:a16="http://schemas.microsoft.com/office/drawing/2014/main" id="{5687E5AF-1031-4805-BA84-B41571D62D58}"/>
              </a:ext>
            </a:extLst>
          </p:cNvPr>
          <p:cNvGrpSpPr/>
          <p:nvPr/>
        </p:nvGrpSpPr>
        <p:grpSpPr>
          <a:xfrm>
            <a:off x="17223931" y="3794061"/>
            <a:ext cx="1005796" cy="848741"/>
            <a:chOff x="9304091" y="4630057"/>
            <a:chExt cx="6120162" cy="5153349"/>
          </a:xfrm>
        </p:grpSpPr>
        <p:pic>
          <p:nvPicPr>
            <p:cNvPr id="220" name="Picture 219">
              <a:extLst>
                <a:ext uri="{FF2B5EF4-FFF2-40B4-BE49-F238E27FC236}">
                  <a16:creationId xmlns:a16="http://schemas.microsoft.com/office/drawing/2014/main" id="{1EECB5BA-AD35-45A7-BD8E-A899B5880D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rcRect b="10291"/>
            <a:stretch/>
          </p:blipFill>
          <p:spPr>
            <a:xfrm>
              <a:off x="9304091" y="4630057"/>
              <a:ext cx="6120162" cy="3766043"/>
            </a:xfrm>
            <a:prstGeom prst="rect">
              <a:avLst/>
            </a:prstGeom>
          </p:spPr>
        </p:pic>
        <p:sp>
          <p:nvSpPr>
            <p:cNvPr id="225" name="Chord 224">
              <a:extLst>
                <a:ext uri="{FF2B5EF4-FFF2-40B4-BE49-F238E27FC236}">
                  <a16:creationId xmlns:a16="http://schemas.microsoft.com/office/drawing/2014/main" id="{92C31C2B-D79B-41DC-91DF-E055366ADCBE}"/>
                </a:ext>
              </a:extLst>
            </p:cNvPr>
            <p:cNvSpPr/>
            <p:nvPr/>
          </p:nvSpPr>
          <p:spPr>
            <a:xfrm rot="6882901">
              <a:off x="10296544" y="5353155"/>
              <a:ext cx="4309710" cy="4550792"/>
            </a:xfrm>
            <a:prstGeom prst="chord">
              <a:avLst>
                <a:gd name="adj1" fmla="val 2700000"/>
                <a:gd name="adj2" fmla="val 15882202"/>
              </a:avLst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6" name="needle Paypal" descr="JJWorks Web Design and Development">
            <a:extLst>
              <a:ext uri="{FF2B5EF4-FFF2-40B4-BE49-F238E27FC236}">
                <a16:creationId xmlns:a16="http://schemas.microsoft.com/office/drawing/2014/main" id="{5123815D-337F-4CC6-8C39-44445F10B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21424">
            <a:off x="17353667" y="3847143"/>
            <a:ext cx="756293" cy="83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7" name="speedo ETH">
            <a:extLst>
              <a:ext uri="{FF2B5EF4-FFF2-40B4-BE49-F238E27FC236}">
                <a16:creationId xmlns:a16="http://schemas.microsoft.com/office/drawing/2014/main" id="{FCF01DF7-881D-4B2B-B1FD-457334A5B64D}"/>
              </a:ext>
            </a:extLst>
          </p:cNvPr>
          <p:cNvGrpSpPr/>
          <p:nvPr/>
        </p:nvGrpSpPr>
        <p:grpSpPr>
          <a:xfrm>
            <a:off x="17245705" y="2756287"/>
            <a:ext cx="1005796" cy="848741"/>
            <a:chOff x="9304091" y="4630057"/>
            <a:chExt cx="6120162" cy="5153349"/>
          </a:xfrm>
        </p:grpSpPr>
        <p:pic>
          <p:nvPicPr>
            <p:cNvPr id="228" name="Picture 227">
              <a:extLst>
                <a:ext uri="{FF2B5EF4-FFF2-40B4-BE49-F238E27FC236}">
                  <a16:creationId xmlns:a16="http://schemas.microsoft.com/office/drawing/2014/main" id="{37AF3B64-2507-47AB-ADD9-0C82DB11B9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rcRect b="10291"/>
            <a:stretch/>
          </p:blipFill>
          <p:spPr>
            <a:xfrm>
              <a:off x="9304091" y="4630057"/>
              <a:ext cx="6120162" cy="3766043"/>
            </a:xfrm>
            <a:prstGeom prst="rect">
              <a:avLst/>
            </a:prstGeom>
          </p:spPr>
        </p:pic>
        <p:sp>
          <p:nvSpPr>
            <p:cNvPr id="229" name="Chord 228">
              <a:extLst>
                <a:ext uri="{FF2B5EF4-FFF2-40B4-BE49-F238E27FC236}">
                  <a16:creationId xmlns:a16="http://schemas.microsoft.com/office/drawing/2014/main" id="{AAC085B9-C208-45AD-9498-DDA4128F2902}"/>
                </a:ext>
              </a:extLst>
            </p:cNvPr>
            <p:cNvSpPr/>
            <p:nvPr/>
          </p:nvSpPr>
          <p:spPr>
            <a:xfrm rot="6882901">
              <a:off x="10296544" y="5353155"/>
              <a:ext cx="4309710" cy="4550792"/>
            </a:xfrm>
            <a:prstGeom prst="chord">
              <a:avLst>
                <a:gd name="adj1" fmla="val 2700000"/>
                <a:gd name="adj2" fmla="val 15882202"/>
              </a:avLst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4" name="needle ETH" descr="JJWorks Web Design and Development">
            <a:extLst>
              <a:ext uri="{FF2B5EF4-FFF2-40B4-BE49-F238E27FC236}">
                <a16:creationId xmlns:a16="http://schemas.microsoft.com/office/drawing/2014/main" id="{AED2D2DF-899F-4DED-934D-4ABC8D556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21424">
            <a:off x="17375441" y="2809369"/>
            <a:ext cx="756293" cy="83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6" name="speedo BTC">
            <a:extLst>
              <a:ext uri="{FF2B5EF4-FFF2-40B4-BE49-F238E27FC236}">
                <a16:creationId xmlns:a16="http://schemas.microsoft.com/office/drawing/2014/main" id="{7F79AFE6-3CB3-4964-A6FC-6D18FAAEEA63}"/>
              </a:ext>
            </a:extLst>
          </p:cNvPr>
          <p:cNvGrpSpPr/>
          <p:nvPr/>
        </p:nvGrpSpPr>
        <p:grpSpPr>
          <a:xfrm>
            <a:off x="17238451" y="1733031"/>
            <a:ext cx="1005796" cy="848741"/>
            <a:chOff x="9304091" y="4630057"/>
            <a:chExt cx="6120162" cy="5153349"/>
          </a:xfrm>
        </p:grpSpPr>
        <p:pic>
          <p:nvPicPr>
            <p:cNvPr id="237" name="Picture 236">
              <a:extLst>
                <a:ext uri="{FF2B5EF4-FFF2-40B4-BE49-F238E27FC236}">
                  <a16:creationId xmlns:a16="http://schemas.microsoft.com/office/drawing/2014/main" id="{A3A4C198-2866-421B-908C-EA9E46FDA0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rcRect b="10291"/>
            <a:stretch/>
          </p:blipFill>
          <p:spPr>
            <a:xfrm>
              <a:off x="9304091" y="4630057"/>
              <a:ext cx="6120162" cy="3766043"/>
            </a:xfrm>
            <a:prstGeom prst="rect">
              <a:avLst/>
            </a:prstGeom>
          </p:spPr>
        </p:pic>
        <p:sp>
          <p:nvSpPr>
            <p:cNvPr id="238" name="Chord 237">
              <a:extLst>
                <a:ext uri="{FF2B5EF4-FFF2-40B4-BE49-F238E27FC236}">
                  <a16:creationId xmlns:a16="http://schemas.microsoft.com/office/drawing/2014/main" id="{DB3E6C11-4668-427B-99A7-949EC6336475}"/>
                </a:ext>
              </a:extLst>
            </p:cNvPr>
            <p:cNvSpPr/>
            <p:nvPr/>
          </p:nvSpPr>
          <p:spPr>
            <a:xfrm rot="6882901">
              <a:off x="10296544" y="5353155"/>
              <a:ext cx="4309710" cy="4550792"/>
            </a:xfrm>
            <a:prstGeom prst="chord">
              <a:avLst>
                <a:gd name="adj1" fmla="val 2700000"/>
                <a:gd name="adj2" fmla="val 15882202"/>
              </a:avLst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9" name="needle BTC" descr="JJWorks Web Design and Development">
            <a:extLst>
              <a:ext uri="{FF2B5EF4-FFF2-40B4-BE49-F238E27FC236}">
                <a16:creationId xmlns:a16="http://schemas.microsoft.com/office/drawing/2014/main" id="{2FE759AB-1218-44ED-8DD9-F2FBFE377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21424">
            <a:off x="17368187" y="1786113"/>
            <a:ext cx="756293" cy="83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83F5B58F-EE67-4108-BB3F-4A8DC00A01EF}"/>
              </a:ext>
            </a:extLst>
          </p:cNvPr>
          <p:cNvGrpSpPr/>
          <p:nvPr/>
        </p:nvGrpSpPr>
        <p:grpSpPr>
          <a:xfrm>
            <a:off x="5016349" y="639446"/>
            <a:ext cx="867999" cy="854472"/>
            <a:chOff x="5016349" y="639446"/>
            <a:chExt cx="867999" cy="854472"/>
          </a:xfrm>
        </p:grpSpPr>
        <p:pic>
          <p:nvPicPr>
            <p:cNvPr id="241" name="Picture 240">
              <a:extLst>
                <a:ext uri="{FF2B5EF4-FFF2-40B4-BE49-F238E27FC236}">
                  <a16:creationId xmlns:a16="http://schemas.microsoft.com/office/drawing/2014/main" id="{AB17D973-EC18-437B-95E7-E517840BA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artisticPhotocopy trans="2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p:blipFill>
          <p:spPr>
            <a:xfrm>
              <a:off x="5016349" y="639446"/>
              <a:ext cx="867999" cy="854472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75DFDFAE-2CBB-4CE5-AEFC-9CB7CF7B7291}"/>
                </a:ext>
              </a:extLst>
            </p:cNvPr>
            <p:cNvSpPr/>
            <p:nvPr/>
          </p:nvSpPr>
          <p:spPr>
            <a:xfrm>
              <a:off x="5220388" y="718349"/>
              <a:ext cx="435608" cy="45642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3D6DFABF-36C1-47CB-8680-3164748D0B6D}"/>
                </a:ext>
              </a:extLst>
            </p:cNvPr>
            <p:cNvSpPr txBox="1"/>
            <p:nvPr/>
          </p:nvSpPr>
          <p:spPr>
            <a:xfrm>
              <a:off x="5075106" y="676963"/>
              <a:ext cx="7422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 </a:t>
              </a:r>
            </a:p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TPS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971B2C9-7146-460A-A40D-7C56DFADC567}"/>
              </a:ext>
            </a:extLst>
          </p:cNvPr>
          <p:cNvGrpSpPr/>
          <p:nvPr/>
        </p:nvGrpSpPr>
        <p:grpSpPr>
          <a:xfrm>
            <a:off x="7162046" y="497360"/>
            <a:ext cx="908563" cy="1007791"/>
            <a:chOff x="7162046" y="825190"/>
            <a:chExt cx="908563" cy="908563"/>
          </a:xfrm>
        </p:grpSpPr>
        <p:pic>
          <p:nvPicPr>
            <p:cNvPr id="245" name="Picture 244">
              <a:extLst>
                <a:ext uri="{FF2B5EF4-FFF2-40B4-BE49-F238E27FC236}">
                  <a16:creationId xmlns:a16="http://schemas.microsoft.com/office/drawing/2014/main" id="{51AF852E-B41D-4D56-AF6F-CA9284CDA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artisticMarke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p:blipFill>
          <p:spPr>
            <a:xfrm>
              <a:off x="7162046" y="825190"/>
              <a:ext cx="908563" cy="90856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0E4752EB-1BE9-44B2-AACD-C92860660C77}"/>
                </a:ext>
              </a:extLst>
            </p:cNvPr>
            <p:cNvSpPr/>
            <p:nvPr/>
          </p:nvSpPr>
          <p:spPr>
            <a:xfrm>
              <a:off x="7375620" y="909088"/>
              <a:ext cx="455965" cy="48532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25FD47B8-4BB9-444F-A352-3A567F35377D}"/>
                </a:ext>
              </a:extLst>
            </p:cNvPr>
            <p:cNvSpPr txBox="1"/>
            <p:nvPr/>
          </p:nvSpPr>
          <p:spPr>
            <a:xfrm>
              <a:off x="7223549" y="895467"/>
              <a:ext cx="7769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15 </a:t>
              </a:r>
            </a:p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TPS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BA595C-510E-4081-BA5A-B28300151295}"/>
              </a:ext>
            </a:extLst>
          </p:cNvPr>
          <p:cNvGrpSpPr/>
          <p:nvPr/>
        </p:nvGrpSpPr>
        <p:grpSpPr>
          <a:xfrm>
            <a:off x="8686202" y="463504"/>
            <a:ext cx="1076382" cy="1034858"/>
            <a:chOff x="8686202" y="804117"/>
            <a:chExt cx="908563" cy="908563"/>
          </a:xfrm>
        </p:grpSpPr>
        <p:pic>
          <p:nvPicPr>
            <p:cNvPr id="249" name="Picture 248">
              <a:extLst>
                <a:ext uri="{FF2B5EF4-FFF2-40B4-BE49-F238E27FC236}">
                  <a16:creationId xmlns:a16="http://schemas.microsoft.com/office/drawing/2014/main" id="{DA11F7F8-4FF2-4CB8-A592-929E102B4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p:blipFill>
          <p:spPr>
            <a:xfrm>
              <a:off x="8686202" y="804117"/>
              <a:ext cx="908563" cy="90856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28297E5C-25F7-49C6-9AE9-8B6C850689D8}"/>
                </a:ext>
              </a:extLst>
            </p:cNvPr>
            <p:cNvSpPr/>
            <p:nvPr/>
          </p:nvSpPr>
          <p:spPr>
            <a:xfrm>
              <a:off x="8899776" y="888015"/>
              <a:ext cx="455965" cy="48532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8274AE43-F43E-4ECB-9CAF-B7B54AF1E20C}"/>
                </a:ext>
              </a:extLst>
            </p:cNvPr>
            <p:cNvSpPr txBox="1"/>
            <p:nvPr/>
          </p:nvSpPr>
          <p:spPr>
            <a:xfrm>
              <a:off x="8747705" y="874394"/>
              <a:ext cx="7769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193 </a:t>
              </a:r>
            </a:p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TPS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EEA75A6-7A97-4073-AFBC-82748FFB3AFE}"/>
              </a:ext>
            </a:extLst>
          </p:cNvPr>
          <p:cNvGrpSpPr/>
          <p:nvPr/>
        </p:nvGrpSpPr>
        <p:grpSpPr>
          <a:xfrm>
            <a:off x="10661198" y="271459"/>
            <a:ext cx="1202063" cy="1227871"/>
            <a:chOff x="10661198" y="733645"/>
            <a:chExt cx="908563" cy="908563"/>
          </a:xfrm>
        </p:grpSpPr>
        <p:pic>
          <p:nvPicPr>
            <p:cNvPr id="253" name="Picture 252">
              <a:extLst>
                <a:ext uri="{FF2B5EF4-FFF2-40B4-BE49-F238E27FC236}">
                  <a16:creationId xmlns:a16="http://schemas.microsoft.com/office/drawing/2014/main" id="{724C816A-1F89-44AD-B634-281C44FDF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p:blipFill>
          <p:spPr>
            <a:xfrm>
              <a:off x="10661198" y="733645"/>
              <a:ext cx="908563" cy="90856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D0A73219-58FC-4130-896D-14AE23DC5C3E}"/>
                </a:ext>
              </a:extLst>
            </p:cNvPr>
            <p:cNvSpPr/>
            <p:nvPr/>
          </p:nvSpPr>
          <p:spPr>
            <a:xfrm>
              <a:off x="10874772" y="817543"/>
              <a:ext cx="455965" cy="48532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3FFA02E5-3CAB-4D59-801B-17216DFC3CD3}"/>
                </a:ext>
              </a:extLst>
            </p:cNvPr>
            <p:cNvSpPr txBox="1"/>
            <p:nvPr/>
          </p:nvSpPr>
          <p:spPr>
            <a:xfrm>
              <a:off x="10722701" y="850222"/>
              <a:ext cx="776929" cy="432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1000 </a:t>
              </a:r>
            </a:p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TPS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DCCBB12-9C09-48C8-A58F-22F865635324}"/>
              </a:ext>
            </a:extLst>
          </p:cNvPr>
          <p:cNvGrpSpPr/>
          <p:nvPr/>
        </p:nvGrpSpPr>
        <p:grpSpPr>
          <a:xfrm>
            <a:off x="12842550" y="160338"/>
            <a:ext cx="1433757" cy="1354607"/>
            <a:chOff x="12842550" y="677822"/>
            <a:chExt cx="908563" cy="908563"/>
          </a:xfrm>
        </p:grpSpPr>
        <p:pic>
          <p:nvPicPr>
            <p:cNvPr id="257" name="Picture 256">
              <a:extLst>
                <a:ext uri="{FF2B5EF4-FFF2-40B4-BE49-F238E27FC236}">
                  <a16:creationId xmlns:a16="http://schemas.microsoft.com/office/drawing/2014/main" id="{EDC3B747-6C9B-47BF-B79A-EA83A8CBB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colorTemperature colorTemp="10529"/>
                      </a14:imgEffect>
                      <a14:imgEffect>
                        <a14:saturation sat="17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p:blipFill>
          <p:spPr>
            <a:xfrm>
              <a:off x="12842550" y="677822"/>
              <a:ext cx="908563" cy="90856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D0297294-6F34-42F0-BD5B-C7C214D406DC}"/>
                </a:ext>
              </a:extLst>
            </p:cNvPr>
            <p:cNvSpPr/>
            <p:nvPr/>
          </p:nvSpPr>
          <p:spPr>
            <a:xfrm>
              <a:off x="13056124" y="761720"/>
              <a:ext cx="455965" cy="48532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F6990F67-AA13-4D9C-9B62-DE8FA9F44FA6}"/>
                </a:ext>
              </a:extLst>
            </p:cNvPr>
            <p:cNvSpPr txBox="1"/>
            <p:nvPr/>
          </p:nvSpPr>
          <p:spPr>
            <a:xfrm>
              <a:off x="12904053" y="794399"/>
              <a:ext cx="776929" cy="433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3996</a:t>
              </a:r>
            </a:p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TPS</a:t>
              </a:r>
            </a:p>
          </p:txBody>
        </p:sp>
      </p:grp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24CE8451-58D3-4D84-B7EA-E363E3461089}"/>
              </a:ext>
            </a:extLst>
          </p:cNvPr>
          <p:cNvCxnSpPr>
            <a:cxnSpLocks/>
          </p:cNvCxnSpPr>
          <p:nvPr/>
        </p:nvCxnSpPr>
        <p:spPr>
          <a:xfrm>
            <a:off x="3559233" y="6144703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695912F7-2715-45B0-A800-B093938B3A75}"/>
              </a:ext>
            </a:extLst>
          </p:cNvPr>
          <p:cNvCxnSpPr>
            <a:cxnSpLocks/>
          </p:cNvCxnSpPr>
          <p:nvPr/>
        </p:nvCxnSpPr>
        <p:spPr>
          <a:xfrm>
            <a:off x="3585505" y="5130453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803D84DB-BFA8-49AA-8215-5C4F46E84B7B}"/>
              </a:ext>
            </a:extLst>
          </p:cNvPr>
          <p:cNvCxnSpPr>
            <a:cxnSpLocks/>
          </p:cNvCxnSpPr>
          <p:nvPr/>
        </p:nvCxnSpPr>
        <p:spPr>
          <a:xfrm>
            <a:off x="3585505" y="4152997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5DB41577-15A3-4094-B1D8-8E1A50077F7F}"/>
              </a:ext>
            </a:extLst>
          </p:cNvPr>
          <p:cNvCxnSpPr>
            <a:cxnSpLocks/>
          </p:cNvCxnSpPr>
          <p:nvPr/>
        </p:nvCxnSpPr>
        <p:spPr>
          <a:xfrm>
            <a:off x="3585505" y="3128236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332F03B7-4A14-4C75-B4CA-DD1FBE43595E}"/>
              </a:ext>
            </a:extLst>
          </p:cNvPr>
          <p:cNvCxnSpPr>
            <a:cxnSpLocks/>
          </p:cNvCxnSpPr>
          <p:nvPr/>
        </p:nvCxnSpPr>
        <p:spPr>
          <a:xfrm>
            <a:off x="3601271" y="2087713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99A5544F-29FE-414E-984B-6606132BDB47}"/>
              </a:ext>
            </a:extLst>
          </p:cNvPr>
          <p:cNvCxnSpPr>
            <a:cxnSpLocks/>
          </p:cNvCxnSpPr>
          <p:nvPr/>
        </p:nvCxnSpPr>
        <p:spPr>
          <a:xfrm>
            <a:off x="3855864" y="1628031"/>
            <a:ext cx="23790" cy="504190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TextBox 286">
            <a:extLst>
              <a:ext uri="{FF2B5EF4-FFF2-40B4-BE49-F238E27FC236}">
                <a16:creationId xmlns:a16="http://schemas.microsoft.com/office/drawing/2014/main" id="{C9AEA044-49AC-4D21-9494-F8B9F2266A6F}"/>
              </a:ext>
            </a:extLst>
          </p:cNvPr>
          <p:cNvSpPr txBox="1"/>
          <p:nvPr/>
        </p:nvSpPr>
        <p:spPr>
          <a:xfrm rot="5400000">
            <a:off x="1620899" y="3952401"/>
            <a:ext cx="5028283" cy="37616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START</a:t>
            </a:r>
          </a:p>
        </p:txBody>
      </p:sp>
      <p:grpSp>
        <p:nvGrpSpPr>
          <p:cNvPr id="233" name="Car Visa mastercard"/>
          <p:cNvGrpSpPr/>
          <p:nvPr/>
        </p:nvGrpSpPr>
        <p:grpSpPr>
          <a:xfrm>
            <a:off x="2418455" y="4430168"/>
            <a:ext cx="1507594" cy="1409677"/>
            <a:chOff x="2418455" y="4430168"/>
            <a:chExt cx="1507594" cy="1409677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3607E0D5-37A3-4072-98B7-1B249E067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8"/>
                </a:ext>
              </a:extLst>
            </a:blip>
            <a:stretch>
              <a:fillRect/>
            </a:stretch>
          </p:blipFill>
          <p:spPr>
            <a:xfrm>
              <a:off x="2418455" y="4430168"/>
              <a:ext cx="1507594" cy="1409677"/>
            </a:xfrm>
            <a:prstGeom prst="rect">
              <a:avLst/>
            </a:prstGeom>
          </p:spPr>
        </p:pic>
        <p:pic>
          <p:nvPicPr>
            <p:cNvPr id="222" name="Picture 221">
              <a:extLst>
                <a:ext uri="{FF2B5EF4-FFF2-40B4-BE49-F238E27FC236}">
                  <a16:creationId xmlns:a16="http://schemas.microsoft.com/office/drawing/2014/main" id="{03A14022-682A-4D1B-B371-6E3F71C6F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2173" y="4829265"/>
              <a:ext cx="771427" cy="428571"/>
            </a:xfrm>
            <a:prstGeom prst="rect">
              <a:avLst/>
            </a:prstGeom>
          </p:spPr>
        </p:pic>
      </p:grpSp>
      <p:grpSp>
        <p:nvGrpSpPr>
          <p:cNvPr id="231" name="Car Paypal"/>
          <p:cNvGrpSpPr/>
          <p:nvPr/>
        </p:nvGrpSpPr>
        <p:grpSpPr>
          <a:xfrm>
            <a:off x="2393055" y="3426868"/>
            <a:ext cx="1507594" cy="1409677"/>
            <a:chOff x="2393055" y="3426868"/>
            <a:chExt cx="1507594" cy="1409677"/>
          </a:xfrm>
        </p:grpSpPr>
        <p:pic>
          <p:nvPicPr>
            <p:cNvPr id="223" name="Picture 222">
              <a:extLst>
                <a:ext uri="{FF2B5EF4-FFF2-40B4-BE49-F238E27FC236}">
                  <a16:creationId xmlns:a16="http://schemas.microsoft.com/office/drawing/2014/main" id="{3607E0D5-37A3-4072-98B7-1B249E067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8"/>
                </a:ext>
              </a:extLst>
            </a:blip>
            <a:stretch>
              <a:fillRect/>
            </a:stretch>
          </p:blipFill>
          <p:spPr>
            <a:xfrm>
              <a:off x="2393055" y="3426868"/>
              <a:ext cx="1507594" cy="1409677"/>
            </a:xfrm>
            <a:prstGeom prst="rect">
              <a:avLst/>
            </a:prstGeom>
          </p:spPr>
        </p:pic>
        <p:pic>
          <p:nvPicPr>
            <p:cNvPr id="224" name="Picture 14" descr="Download Paypal Logo Transparent Png HQ PNG Image | FreePNGImg">
              <a:extLst>
                <a:ext uri="{FF2B5EF4-FFF2-40B4-BE49-F238E27FC236}">
                  <a16:creationId xmlns:a16="http://schemas.microsoft.com/office/drawing/2014/main" id="{858294D3-7705-4A54-A840-D955FF644C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2311" y="3918933"/>
              <a:ext cx="561332" cy="391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0" name="Car ETH"/>
          <p:cNvGrpSpPr/>
          <p:nvPr/>
        </p:nvGrpSpPr>
        <p:grpSpPr>
          <a:xfrm>
            <a:off x="2393055" y="2436268"/>
            <a:ext cx="1507594" cy="1409677"/>
            <a:chOff x="2393055" y="2436268"/>
            <a:chExt cx="1507594" cy="140967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07E0D5-37A3-4072-98B7-1B249E067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duotone>
                <a:prstClr val="black"/>
                <a:schemeClr val="bg2">
                  <a:lumMod val="1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8"/>
                </a:ext>
              </a:extLst>
            </a:blip>
            <a:stretch>
              <a:fillRect/>
            </a:stretch>
          </p:blipFill>
          <p:spPr>
            <a:xfrm>
              <a:off x="2393055" y="2436268"/>
              <a:ext cx="1507594" cy="1409677"/>
            </a:xfrm>
            <a:prstGeom prst="rect">
              <a:avLst/>
            </a:prstGeom>
          </p:spPr>
        </p:pic>
        <p:pic>
          <p:nvPicPr>
            <p:cNvPr id="1032" name="Picture 8" descr="Eth ethcoin etherium icon - Crypto Currency And Coin">
              <a:extLst>
                <a:ext uri="{FF2B5EF4-FFF2-40B4-BE49-F238E27FC236}">
                  <a16:creationId xmlns:a16="http://schemas.microsoft.com/office/drawing/2014/main" id="{01BDD77B-2F38-4DB7-81EC-1DEB383FB2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6542" y="2970498"/>
              <a:ext cx="335574" cy="313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2" name="Car EOS"/>
          <p:cNvGrpSpPr/>
          <p:nvPr/>
        </p:nvGrpSpPr>
        <p:grpSpPr>
          <a:xfrm>
            <a:off x="2415400" y="5385012"/>
            <a:ext cx="1437694" cy="1499870"/>
            <a:chOff x="2415400" y="5385012"/>
            <a:chExt cx="1437694" cy="149987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6940D9A-343E-4C03-A625-D48E1BC71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5400" y="5385012"/>
              <a:ext cx="1437694" cy="1499870"/>
            </a:xfrm>
            <a:prstGeom prst="rect">
              <a:avLst/>
            </a:prstGeom>
          </p:spPr>
        </p:pic>
        <p:pic>
          <p:nvPicPr>
            <p:cNvPr id="23" name="Picture 6" descr="CRYPTO BASICS | Secure and Easy way to Bitcoin | Learn the basics About  Crypto | BITCOIN LIVE MARKET| CRYPTO NEWS | What is EOS?">
              <a:extLst>
                <a:ext uri="{FF2B5EF4-FFF2-40B4-BE49-F238E27FC236}">
                  <a16:creationId xmlns:a16="http://schemas.microsoft.com/office/drawing/2014/main" id="{67EE83DC-5E80-4639-A3E0-C4E862E7FA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8733" y="5973737"/>
              <a:ext cx="295610" cy="308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Car BTC">
            <a:extLst>
              <a:ext uri="{FF2B5EF4-FFF2-40B4-BE49-F238E27FC236}">
                <a16:creationId xmlns:a16="http://schemas.microsoft.com/office/drawing/2014/main" id="{D68C1F30-37AA-4991-BF1C-49E2136D1A32}"/>
              </a:ext>
            </a:extLst>
          </p:cNvPr>
          <p:cNvGrpSpPr/>
          <p:nvPr/>
        </p:nvGrpSpPr>
        <p:grpSpPr>
          <a:xfrm>
            <a:off x="2428568" y="1379336"/>
            <a:ext cx="1433757" cy="1409677"/>
            <a:chOff x="2428568" y="1379336"/>
            <a:chExt cx="1433757" cy="1409677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6DAAFAE-389B-48E1-B659-E8BBA71C5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6"/>
                </a:ext>
              </a:extLst>
            </a:blip>
            <a:stretch>
              <a:fillRect/>
            </a:stretch>
          </p:blipFill>
          <p:spPr>
            <a:xfrm>
              <a:off x="2428568" y="1379336"/>
              <a:ext cx="1433757" cy="1409677"/>
            </a:xfrm>
            <a:prstGeom prst="rect">
              <a:avLst/>
            </a:prstGeom>
          </p:spPr>
        </p:pic>
        <p:pic>
          <p:nvPicPr>
            <p:cNvPr id="32" name="Picture 12">
              <a:extLst>
                <a:ext uri="{FF2B5EF4-FFF2-40B4-BE49-F238E27FC236}">
                  <a16:creationId xmlns:a16="http://schemas.microsoft.com/office/drawing/2014/main" id="{D4074AB2-7FDD-4FB5-AFE5-0F26E14C9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75539">
              <a:off x="2831739" y="1919579"/>
              <a:ext cx="337295" cy="331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905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0556E-6 1.16959E-6 L 0.70295 0.00329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48" y="16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6.43275E-7 L 0.702 0.00201 " pathEditMode="relative" rAng="0" ptsTypes="AA">
                                      <p:cBhvr>
                                        <p:cTn id="8" dur="4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95" y="9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44444E-6 L 0.702 0.00293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95" y="1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52047E-6 L 0.70061 -0.0005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26" y="-3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50877E-7 L 0.70382 0.0011 " pathEditMode="relative" rAng="0" ptsTypes="AA">
                                      <p:cBhvr>
                                        <p:cTn id="14" dur="8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91" y="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20000">
                                      <p:cBhvr>
                                        <p:cTn id="18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980000">
                                      <p:cBhvr>
                                        <p:cTn id="22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300000">
                                      <p:cBhvr>
                                        <p:cTn id="26" dur="2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700000">
                                      <p:cBhvr>
                                        <p:cTn id="30" dur="2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8400000">
                                      <p:cBhvr>
                                        <p:cTn id="34" dur="2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5B141C54-14E2-450A-88A2-834BB0948B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0025" t="80401" r="23494" b="8129"/>
          <a:stretch/>
        </p:blipFill>
        <p:spPr>
          <a:xfrm>
            <a:off x="2353356" y="5669502"/>
            <a:ext cx="13382017" cy="89070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146B271-8766-4B2A-BA36-5FA388342AFD}"/>
              </a:ext>
            </a:extLst>
          </p:cNvPr>
          <p:cNvCxnSpPr>
            <a:cxnSpLocks/>
          </p:cNvCxnSpPr>
          <p:nvPr/>
        </p:nvCxnSpPr>
        <p:spPr>
          <a:xfrm>
            <a:off x="2624232" y="6123033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62BFA10-74F2-4F7A-B531-744AED9EA3EF}"/>
              </a:ext>
            </a:extLst>
          </p:cNvPr>
          <p:cNvCxnSpPr>
            <a:cxnSpLocks/>
          </p:cNvCxnSpPr>
          <p:nvPr/>
        </p:nvCxnSpPr>
        <p:spPr>
          <a:xfrm>
            <a:off x="3282981" y="6130272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8FE934F-D534-4C48-A786-BE452457BDBB}"/>
              </a:ext>
            </a:extLst>
          </p:cNvPr>
          <p:cNvCxnSpPr>
            <a:cxnSpLocks/>
          </p:cNvCxnSpPr>
          <p:nvPr/>
        </p:nvCxnSpPr>
        <p:spPr>
          <a:xfrm>
            <a:off x="3927252" y="6130272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809BCA7-D80C-4788-BC5E-F41D1055DD82}"/>
              </a:ext>
            </a:extLst>
          </p:cNvPr>
          <p:cNvCxnSpPr>
            <a:cxnSpLocks/>
          </p:cNvCxnSpPr>
          <p:nvPr/>
        </p:nvCxnSpPr>
        <p:spPr>
          <a:xfrm>
            <a:off x="4586001" y="6130272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B12C848-357F-43F5-93CD-52A63BBFC673}"/>
              </a:ext>
            </a:extLst>
          </p:cNvPr>
          <p:cNvCxnSpPr>
            <a:cxnSpLocks/>
          </p:cNvCxnSpPr>
          <p:nvPr/>
        </p:nvCxnSpPr>
        <p:spPr>
          <a:xfrm>
            <a:off x="5244750" y="6123033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AE31BA-42F1-4C05-93DC-338843727329}"/>
              </a:ext>
            </a:extLst>
          </p:cNvPr>
          <p:cNvCxnSpPr>
            <a:cxnSpLocks/>
          </p:cNvCxnSpPr>
          <p:nvPr/>
        </p:nvCxnSpPr>
        <p:spPr>
          <a:xfrm>
            <a:off x="5889021" y="6123033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FB63560-E7B6-4DDF-AA61-318686632BD3}"/>
              </a:ext>
            </a:extLst>
          </p:cNvPr>
          <p:cNvCxnSpPr>
            <a:cxnSpLocks/>
          </p:cNvCxnSpPr>
          <p:nvPr/>
        </p:nvCxnSpPr>
        <p:spPr>
          <a:xfrm>
            <a:off x="6542944" y="6127859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00D798-E16D-42B0-B671-3D827E70B15B}"/>
              </a:ext>
            </a:extLst>
          </p:cNvPr>
          <p:cNvCxnSpPr>
            <a:cxnSpLocks/>
          </p:cNvCxnSpPr>
          <p:nvPr/>
        </p:nvCxnSpPr>
        <p:spPr>
          <a:xfrm>
            <a:off x="7201693" y="6135098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2487B40-9200-40F6-B124-BBBD4D518020}"/>
              </a:ext>
            </a:extLst>
          </p:cNvPr>
          <p:cNvCxnSpPr>
            <a:cxnSpLocks/>
          </p:cNvCxnSpPr>
          <p:nvPr/>
        </p:nvCxnSpPr>
        <p:spPr>
          <a:xfrm>
            <a:off x="7845964" y="6135098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CF6E650-D910-42FA-815B-F1CA81478050}"/>
              </a:ext>
            </a:extLst>
          </p:cNvPr>
          <p:cNvCxnSpPr>
            <a:cxnSpLocks/>
          </p:cNvCxnSpPr>
          <p:nvPr/>
        </p:nvCxnSpPr>
        <p:spPr>
          <a:xfrm>
            <a:off x="8504713" y="6135098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0C46F97-5A45-4912-8668-D6F740F3AC2D}"/>
              </a:ext>
            </a:extLst>
          </p:cNvPr>
          <p:cNvCxnSpPr>
            <a:cxnSpLocks/>
          </p:cNvCxnSpPr>
          <p:nvPr/>
        </p:nvCxnSpPr>
        <p:spPr>
          <a:xfrm>
            <a:off x="9163462" y="6142337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A51F4EE-8FF8-4728-9A35-9D2E097343E4}"/>
              </a:ext>
            </a:extLst>
          </p:cNvPr>
          <p:cNvCxnSpPr>
            <a:cxnSpLocks/>
          </p:cNvCxnSpPr>
          <p:nvPr/>
        </p:nvCxnSpPr>
        <p:spPr>
          <a:xfrm>
            <a:off x="9807733" y="6142337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1AB6C10-4275-4BA8-AAE1-FED065357649}"/>
              </a:ext>
            </a:extLst>
          </p:cNvPr>
          <p:cNvCxnSpPr>
            <a:cxnSpLocks/>
          </p:cNvCxnSpPr>
          <p:nvPr/>
        </p:nvCxnSpPr>
        <p:spPr>
          <a:xfrm>
            <a:off x="10441462" y="6144144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3A6F2F8-3FBC-4687-85A7-56D08C0A8BE5}"/>
              </a:ext>
            </a:extLst>
          </p:cNvPr>
          <p:cNvCxnSpPr>
            <a:cxnSpLocks/>
          </p:cNvCxnSpPr>
          <p:nvPr/>
        </p:nvCxnSpPr>
        <p:spPr>
          <a:xfrm>
            <a:off x="11095385" y="6148970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3DDF748-D1B7-4409-9296-46813E9762DC}"/>
              </a:ext>
            </a:extLst>
          </p:cNvPr>
          <p:cNvCxnSpPr>
            <a:cxnSpLocks/>
          </p:cNvCxnSpPr>
          <p:nvPr/>
        </p:nvCxnSpPr>
        <p:spPr>
          <a:xfrm>
            <a:off x="11754134" y="6156209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0FF3A0F-671E-45D9-9F15-907829AC502B}"/>
              </a:ext>
            </a:extLst>
          </p:cNvPr>
          <p:cNvCxnSpPr>
            <a:cxnSpLocks/>
          </p:cNvCxnSpPr>
          <p:nvPr/>
        </p:nvCxnSpPr>
        <p:spPr>
          <a:xfrm>
            <a:off x="12398405" y="6156209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E04D75D-2D4E-4C5F-B74D-78A847C38425}"/>
              </a:ext>
            </a:extLst>
          </p:cNvPr>
          <p:cNvCxnSpPr>
            <a:cxnSpLocks/>
          </p:cNvCxnSpPr>
          <p:nvPr/>
        </p:nvCxnSpPr>
        <p:spPr>
          <a:xfrm>
            <a:off x="13057154" y="6156209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A6E5047-4215-48A1-8091-74EBD4982E36}"/>
              </a:ext>
            </a:extLst>
          </p:cNvPr>
          <p:cNvCxnSpPr>
            <a:cxnSpLocks/>
          </p:cNvCxnSpPr>
          <p:nvPr/>
        </p:nvCxnSpPr>
        <p:spPr>
          <a:xfrm>
            <a:off x="13715903" y="6148970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5B160B6-0970-416D-BCF8-7C54D7B4BDF0}"/>
              </a:ext>
            </a:extLst>
          </p:cNvPr>
          <p:cNvCxnSpPr>
            <a:cxnSpLocks/>
          </p:cNvCxnSpPr>
          <p:nvPr/>
        </p:nvCxnSpPr>
        <p:spPr>
          <a:xfrm>
            <a:off x="14360174" y="6148970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E4BBE4-0FCF-443D-B81C-E63DB503586E}"/>
              </a:ext>
            </a:extLst>
          </p:cNvPr>
          <p:cNvCxnSpPr>
            <a:cxnSpLocks/>
          </p:cNvCxnSpPr>
          <p:nvPr/>
        </p:nvCxnSpPr>
        <p:spPr>
          <a:xfrm>
            <a:off x="15037368" y="6139631"/>
            <a:ext cx="495635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0BE50F-C5FA-46A1-A121-D5128A1A88B1}"/>
              </a:ext>
            </a:extLst>
          </p:cNvPr>
          <p:cNvCxnSpPr>
            <a:cxnSpLocks/>
          </p:cNvCxnSpPr>
          <p:nvPr/>
        </p:nvCxnSpPr>
        <p:spPr>
          <a:xfrm>
            <a:off x="10128738" y="2180492"/>
            <a:ext cx="3377234" cy="281353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433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523</TotalTime>
  <Words>15</Words>
  <Application>Microsoft Office PowerPoint</Application>
  <PresentationFormat>Custom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Prestige Elite Std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roy</dc:creator>
  <cp:lastModifiedBy>abhijit roy</cp:lastModifiedBy>
  <cp:revision>55</cp:revision>
  <dcterms:created xsi:type="dcterms:W3CDTF">2021-05-09T10:47:25Z</dcterms:created>
  <dcterms:modified xsi:type="dcterms:W3CDTF">2021-05-10T04:03:46Z</dcterms:modified>
</cp:coreProperties>
</file>