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40" autoAdjust="0"/>
    <p:restoredTop sz="94660"/>
  </p:normalViewPr>
  <p:slideViewPr>
    <p:cSldViewPr snapToGrid="0">
      <p:cViewPr>
        <p:scale>
          <a:sx n="66" d="100"/>
          <a:sy n="66" d="100"/>
        </p:scale>
        <p:origin x="-25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t>09-May-21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18" Type="http://schemas.openxmlformats.org/officeDocument/2006/relationships/image" Target="../media/image13.png"/><Relationship Id="rId3" Type="http://schemas.openxmlformats.org/officeDocument/2006/relationships/hyperlink" Target="https://en.wikipedia.org/wiki/Mesa_Marin_Raceway" TargetMode="External"/><Relationship Id="rId21" Type="http://schemas.openxmlformats.org/officeDocument/2006/relationships/hyperlink" Target="https://www.freepngimg.com/png/63086-map-google-computer-icons-point-vector-maker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s://freesvg.org/yellow-car-top-view-remix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6.png"/><Relationship Id="rId10" Type="http://schemas.openxmlformats.org/officeDocument/2006/relationships/hyperlink" Target="https://freesvg.org/bright-green-racing-car-vector-illustration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a_Marin_Race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6C5C93-4C0A-47AE-82A3-D7C49FD7C7EF}"/>
              </a:ext>
            </a:extLst>
          </p:cNvPr>
          <p:cNvCxnSpPr>
            <a:cxnSpLocks/>
          </p:cNvCxnSpPr>
          <p:nvPr/>
        </p:nvCxnSpPr>
        <p:spPr>
          <a:xfrm>
            <a:off x="0" y="1603044"/>
            <a:ext cx="183744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Car ETH">
            <a:extLst>
              <a:ext uri="{FF2B5EF4-FFF2-40B4-BE49-F238E27FC236}">
                <a16:creationId xmlns:a16="http://schemas.microsoft.com/office/drawing/2014/main" id="{213B11AE-9770-4E07-9989-C3BDAFFDD2B0}"/>
              </a:ext>
            </a:extLst>
          </p:cNvPr>
          <p:cNvGrpSpPr/>
          <p:nvPr/>
        </p:nvGrpSpPr>
        <p:grpSpPr>
          <a:xfrm>
            <a:off x="2481955" y="2436268"/>
            <a:ext cx="1507594" cy="1409677"/>
            <a:chOff x="799707" y="113990"/>
            <a:chExt cx="1483870" cy="14865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99707" y="113990"/>
              <a:ext cx="1483870" cy="1486593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215" y="677369"/>
              <a:ext cx="330293" cy="33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Car EOS">
            <a:extLst>
              <a:ext uri="{FF2B5EF4-FFF2-40B4-BE49-F238E27FC236}">
                <a16:creationId xmlns:a16="http://schemas.microsoft.com/office/drawing/2014/main" id="{DA8CB07A-25E3-4AD9-97C4-3A2BA113395F}"/>
              </a:ext>
            </a:extLst>
          </p:cNvPr>
          <p:cNvGrpSpPr/>
          <p:nvPr/>
        </p:nvGrpSpPr>
        <p:grpSpPr>
          <a:xfrm>
            <a:off x="2504300" y="5385012"/>
            <a:ext cx="1437694" cy="1499870"/>
            <a:chOff x="799707" y="4685309"/>
            <a:chExt cx="1578811" cy="157881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07" y="4685309"/>
              <a:ext cx="1578811" cy="1578811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574" y="5305020"/>
              <a:ext cx="324626" cy="32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Car BTC">
            <a:extLst>
              <a:ext uri="{FF2B5EF4-FFF2-40B4-BE49-F238E27FC236}">
                <a16:creationId xmlns:a16="http://schemas.microsoft.com/office/drawing/2014/main" id="{32BB49BC-7CB0-4E65-871A-8ED71797CDEA}"/>
              </a:ext>
            </a:extLst>
          </p:cNvPr>
          <p:cNvGrpSpPr/>
          <p:nvPr/>
        </p:nvGrpSpPr>
        <p:grpSpPr>
          <a:xfrm>
            <a:off x="2517468" y="1379336"/>
            <a:ext cx="1433757" cy="1409677"/>
            <a:chOff x="25174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5174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9206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ar Visa/Mastercard">
            <a:extLst>
              <a:ext uri="{FF2B5EF4-FFF2-40B4-BE49-F238E27FC236}">
                <a16:creationId xmlns:a16="http://schemas.microsoft.com/office/drawing/2014/main" id="{CD3B579E-6221-4301-8328-2C1C9E5E03AD}"/>
              </a:ext>
            </a:extLst>
          </p:cNvPr>
          <p:cNvGrpSpPr/>
          <p:nvPr/>
        </p:nvGrpSpPr>
        <p:grpSpPr>
          <a:xfrm>
            <a:off x="2463197" y="4724322"/>
            <a:ext cx="1526352" cy="814212"/>
            <a:chOff x="1091597" y="4724322"/>
            <a:chExt cx="1526352" cy="8142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334EB8-90BD-4EEA-9A7E-AB7CFB497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97" y="4724322"/>
              <a:ext cx="1526352" cy="81421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973" y="4791165"/>
              <a:ext cx="866907" cy="481615"/>
            </a:xfrm>
            <a:prstGeom prst="rect">
              <a:avLst/>
            </a:prstGeom>
          </p:spPr>
        </p:pic>
      </p:grpSp>
      <p:grpSp>
        <p:nvGrpSpPr>
          <p:cNvPr id="29" name="Car Paypal">
            <a:extLst>
              <a:ext uri="{FF2B5EF4-FFF2-40B4-BE49-F238E27FC236}">
                <a16:creationId xmlns:a16="http://schemas.microsoft.com/office/drawing/2014/main" id="{27A8CF32-02C3-4FDB-B0C1-C053D284EFCA}"/>
              </a:ext>
            </a:extLst>
          </p:cNvPr>
          <p:cNvGrpSpPr/>
          <p:nvPr/>
        </p:nvGrpSpPr>
        <p:grpSpPr>
          <a:xfrm>
            <a:off x="2489679" y="3706775"/>
            <a:ext cx="1499871" cy="814216"/>
            <a:chOff x="1118078" y="3706775"/>
            <a:chExt cx="1499871" cy="8142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995F73-BDFB-4C24-A545-91D26C2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078" y="3706775"/>
              <a:ext cx="1499871" cy="814216"/>
            </a:xfrm>
            <a:prstGeom prst="rect">
              <a:avLst/>
            </a:prstGeom>
          </p:spPr>
        </p:pic>
        <p:pic>
          <p:nvPicPr>
            <p:cNvPr id="1038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10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5C2E6C0-5750-4F66-A2CF-30B645FED4BE}"/>
              </a:ext>
            </a:extLst>
          </p:cNvPr>
          <p:cNvCxnSpPr>
            <a:cxnSpLocks/>
          </p:cNvCxnSpPr>
          <p:nvPr/>
        </p:nvCxnSpPr>
        <p:spPr>
          <a:xfrm>
            <a:off x="18374400" y="6118605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A1BE654-C2F9-4CED-ACD0-B331753CEFC8}"/>
              </a:ext>
            </a:extLst>
          </p:cNvPr>
          <p:cNvCxnSpPr>
            <a:cxnSpLocks/>
          </p:cNvCxnSpPr>
          <p:nvPr/>
        </p:nvCxnSpPr>
        <p:spPr>
          <a:xfrm>
            <a:off x="18400672" y="5104355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2692A7D-002F-46C7-BE42-DA30C15FE284}"/>
              </a:ext>
            </a:extLst>
          </p:cNvPr>
          <p:cNvCxnSpPr>
            <a:cxnSpLocks/>
          </p:cNvCxnSpPr>
          <p:nvPr/>
        </p:nvCxnSpPr>
        <p:spPr>
          <a:xfrm>
            <a:off x="18400672" y="4126899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E4CFFA-F6E5-4781-8791-C673A19EFEFD}"/>
              </a:ext>
            </a:extLst>
          </p:cNvPr>
          <p:cNvCxnSpPr>
            <a:cxnSpLocks/>
          </p:cNvCxnSpPr>
          <p:nvPr/>
        </p:nvCxnSpPr>
        <p:spPr>
          <a:xfrm>
            <a:off x="18400672" y="3102138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03D53F2-CA0A-4CB8-80DB-5E7F5E95B13C}"/>
              </a:ext>
            </a:extLst>
          </p:cNvPr>
          <p:cNvCxnSpPr>
            <a:cxnSpLocks/>
          </p:cNvCxnSpPr>
          <p:nvPr/>
        </p:nvCxnSpPr>
        <p:spPr>
          <a:xfrm>
            <a:off x="18416438" y="2061615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60" y="47922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A078F23-3C05-4A0E-B4F5-C8FA0E352540}"/>
              </a:ext>
            </a:extLst>
          </p:cNvPr>
          <p:cNvGrpSpPr/>
          <p:nvPr/>
        </p:nvGrpSpPr>
        <p:grpSpPr>
          <a:xfrm>
            <a:off x="8784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24028" y="1603044"/>
            <a:ext cx="37679" cy="51326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DE6C4C-3171-4DDA-96C7-F17188DAFA63}"/>
              </a:ext>
            </a:extLst>
          </p:cNvPr>
          <p:cNvGrpSpPr/>
          <p:nvPr/>
        </p:nvGrpSpPr>
        <p:grpSpPr>
          <a:xfrm>
            <a:off x="592626" y="26958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80BA6-FE4F-4A4A-838D-70F10CF06F47}"/>
              </a:ext>
            </a:extLst>
          </p:cNvPr>
          <p:cNvGrpSpPr/>
          <p:nvPr/>
        </p:nvGrpSpPr>
        <p:grpSpPr>
          <a:xfrm>
            <a:off x="731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79AA1F2-44D9-4F8A-A3AC-A526A19C8063}"/>
              </a:ext>
            </a:extLst>
          </p:cNvPr>
          <p:cNvSpPr txBox="1"/>
          <p:nvPr/>
        </p:nvSpPr>
        <p:spPr>
          <a:xfrm>
            <a:off x="4950600" y="8836800"/>
            <a:ext cx="868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1" tooltip="https://www.freepngimg.com/png/63086-map-google-computer-icons-point-vector-mak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2" tooltip="https://creativecommons.org/licenses/by-nc/3.0/"/>
              </a:rPr>
              <a:t>CC BY-NC</a:t>
            </a:r>
            <a:endParaRPr lang="en-US" sz="9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62BF00-AF7D-4304-A971-12C6BBAE58E8}"/>
              </a:ext>
            </a:extLst>
          </p:cNvPr>
          <p:cNvGrpSpPr/>
          <p:nvPr/>
        </p:nvGrpSpPr>
        <p:grpSpPr>
          <a:xfrm>
            <a:off x="4998736" y="825190"/>
            <a:ext cx="908563" cy="908563"/>
            <a:chOff x="4998736" y="825190"/>
            <a:chExt cx="908563" cy="90856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182A4A0-1361-462F-B45F-2CAF2462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998736" y="825190"/>
              <a:ext cx="908563" cy="908563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3CBE2DA-F492-4926-B03C-F7E235DA0EC2}"/>
                </a:ext>
              </a:extLst>
            </p:cNvPr>
            <p:cNvSpPr/>
            <p:nvPr/>
          </p:nvSpPr>
          <p:spPr>
            <a:xfrm>
              <a:off x="521231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335459-C137-436D-AADD-9C4208F424B8}"/>
                </a:ext>
              </a:extLst>
            </p:cNvPr>
            <p:cNvSpPr txBox="1"/>
            <p:nvPr/>
          </p:nvSpPr>
          <p:spPr>
            <a:xfrm>
              <a:off x="506023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895373-E4AC-4E87-9F2E-7CD9BB76268E}"/>
              </a:ext>
            </a:extLst>
          </p:cNvPr>
          <p:cNvGrpSpPr/>
          <p:nvPr/>
        </p:nvGrpSpPr>
        <p:grpSpPr>
          <a:xfrm>
            <a:off x="7162046" y="825190"/>
            <a:ext cx="908563" cy="908563"/>
            <a:chOff x="4998736" y="825190"/>
            <a:chExt cx="908563" cy="908563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A01C8C6B-449C-4FAE-AD61-E8C1FFAC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998736" y="825190"/>
              <a:ext cx="908563" cy="908563"/>
            </a:xfrm>
            <a:prstGeom prst="rect">
              <a:avLst/>
            </a:prstGeom>
          </p:spPr>
        </p:pic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E4F982-14AD-4BB5-B48D-D485C6735501}"/>
                </a:ext>
              </a:extLst>
            </p:cNvPr>
            <p:cNvSpPr/>
            <p:nvPr/>
          </p:nvSpPr>
          <p:spPr>
            <a:xfrm>
              <a:off x="521231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6177A89-3035-464B-826E-DC00E31AA018}"/>
                </a:ext>
              </a:extLst>
            </p:cNvPr>
            <p:cNvSpPr txBox="1"/>
            <p:nvPr/>
          </p:nvSpPr>
          <p:spPr>
            <a:xfrm>
              <a:off x="506023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972DADF-7C1E-4E83-860B-1C8BA82DAE77}"/>
              </a:ext>
            </a:extLst>
          </p:cNvPr>
          <p:cNvGrpSpPr/>
          <p:nvPr/>
        </p:nvGrpSpPr>
        <p:grpSpPr>
          <a:xfrm>
            <a:off x="8686202" y="804117"/>
            <a:ext cx="908563" cy="908563"/>
            <a:chOff x="4998736" y="825190"/>
            <a:chExt cx="908563" cy="908563"/>
          </a:xfrm>
        </p:grpSpPr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59E4AD3C-AC9D-4FAB-96EA-41DCC1994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998736" y="825190"/>
              <a:ext cx="908563" cy="908563"/>
            </a:xfrm>
            <a:prstGeom prst="rect">
              <a:avLst/>
            </a:prstGeom>
          </p:spPr>
        </p:pic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7887903-1D51-4349-A37E-1ECBE16AF262}"/>
                </a:ext>
              </a:extLst>
            </p:cNvPr>
            <p:cNvSpPr/>
            <p:nvPr/>
          </p:nvSpPr>
          <p:spPr>
            <a:xfrm>
              <a:off x="5212310" y="909088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C16D8C5-1765-4DF0-9414-366D07BE247A}"/>
                </a:ext>
              </a:extLst>
            </p:cNvPr>
            <p:cNvSpPr txBox="1"/>
            <p:nvPr/>
          </p:nvSpPr>
          <p:spPr>
            <a:xfrm>
              <a:off x="5060239" y="895467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1348E5-F658-47C5-8DF1-7933F7BFF19B}"/>
              </a:ext>
            </a:extLst>
          </p:cNvPr>
          <p:cNvGrpSpPr/>
          <p:nvPr/>
        </p:nvGrpSpPr>
        <p:grpSpPr>
          <a:xfrm>
            <a:off x="10661198" y="733645"/>
            <a:ext cx="908563" cy="908563"/>
            <a:chOff x="10661198" y="733645"/>
            <a:chExt cx="908563" cy="90856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CA3A1B7-6BD9-413C-865C-E7A6087C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</p:spPr>
        </p:pic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FD5771E-D9BA-4E31-B943-7B6523AE56AE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76FE56A-1D06-4F19-A1C0-7B63358B0C09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ECE6D2C-8C40-45D4-9D38-2111EFEC35C1}"/>
              </a:ext>
            </a:extLst>
          </p:cNvPr>
          <p:cNvGrpSpPr/>
          <p:nvPr/>
        </p:nvGrpSpPr>
        <p:grpSpPr>
          <a:xfrm>
            <a:off x="12842550" y="677822"/>
            <a:ext cx="908563" cy="908563"/>
            <a:chOff x="10661198" y="733645"/>
            <a:chExt cx="908563" cy="908563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7D00EB27-F895-444C-BBF7-C86E55BA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10661198" y="733645"/>
              <a:ext cx="908563" cy="908563"/>
            </a:xfrm>
            <a:prstGeom prst="rect">
              <a:avLst/>
            </a:prstGeom>
          </p:spPr>
        </p:pic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25FCFBA-CA76-4D04-A222-C0A21EBE6E3A}"/>
                </a:ext>
              </a:extLst>
            </p:cNvPr>
            <p:cNvSpPr/>
            <p:nvPr/>
          </p:nvSpPr>
          <p:spPr>
            <a:xfrm>
              <a:off x="10874772" y="817543"/>
              <a:ext cx="455965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5FF11E5-291D-4462-B208-526368E99C1C}"/>
                </a:ext>
              </a:extLst>
            </p:cNvPr>
            <p:cNvSpPr txBox="1"/>
            <p:nvPr/>
          </p:nvSpPr>
          <p:spPr>
            <a:xfrm>
              <a:off x="10722701" y="850222"/>
              <a:ext cx="7769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6959E-6 L 0.12196 -0.00402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2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43275E-7 L 0.21979 0.00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6199E-6 L 0.39358 0.00329 " pathEditMode="relative" rAng="0" ptsTypes="AA">
                                      <p:cBhvr>
                                        <p:cTn id="10" dur="3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9" y="1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27485E-6 L 0.57552 0.00092 " pathEditMode="relative" rAng="0" ptsTypes="AA">
                                      <p:cBhvr>
                                        <p:cTn id="12" dur="1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76" y="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50877E-7 L 0.87664 -0.0007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2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B141C54-14E2-450A-88A2-834BB094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25" t="80401" r="23494" b="8129"/>
          <a:stretch/>
        </p:blipFill>
        <p:spPr>
          <a:xfrm>
            <a:off x="2353356" y="5669502"/>
            <a:ext cx="13382017" cy="8907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46B271-8766-4B2A-BA36-5FA388342AFD}"/>
              </a:ext>
            </a:extLst>
          </p:cNvPr>
          <p:cNvCxnSpPr>
            <a:cxnSpLocks/>
          </p:cNvCxnSpPr>
          <p:nvPr/>
        </p:nvCxnSpPr>
        <p:spPr>
          <a:xfrm>
            <a:off x="2624232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2BFA10-74F2-4F7A-B531-744AED9EA3EF}"/>
              </a:ext>
            </a:extLst>
          </p:cNvPr>
          <p:cNvCxnSpPr>
            <a:cxnSpLocks/>
          </p:cNvCxnSpPr>
          <p:nvPr/>
        </p:nvCxnSpPr>
        <p:spPr>
          <a:xfrm>
            <a:off x="328298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FE934F-D534-4C48-A786-BE452457BDBB}"/>
              </a:ext>
            </a:extLst>
          </p:cNvPr>
          <p:cNvCxnSpPr>
            <a:cxnSpLocks/>
          </p:cNvCxnSpPr>
          <p:nvPr/>
        </p:nvCxnSpPr>
        <p:spPr>
          <a:xfrm>
            <a:off x="3927252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09BCA7-D80C-4788-BC5E-F41D1055DD82}"/>
              </a:ext>
            </a:extLst>
          </p:cNvPr>
          <p:cNvCxnSpPr>
            <a:cxnSpLocks/>
          </p:cNvCxnSpPr>
          <p:nvPr/>
        </p:nvCxnSpPr>
        <p:spPr>
          <a:xfrm>
            <a:off x="458600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2C848-357F-43F5-93CD-52A63BBFC673}"/>
              </a:ext>
            </a:extLst>
          </p:cNvPr>
          <p:cNvCxnSpPr>
            <a:cxnSpLocks/>
          </p:cNvCxnSpPr>
          <p:nvPr/>
        </p:nvCxnSpPr>
        <p:spPr>
          <a:xfrm>
            <a:off x="5244750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AE31BA-42F1-4C05-93DC-338843727329}"/>
              </a:ext>
            </a:extLst>
          </p:cNvPr>
          <p:cNvCxnSpPr>
            <a:cxnSpLocks/>
          </p:cNvCxnSpPr>
          <p:nvPr/>
        </p:nvCxnSpPr>
        <p:spPr>
          <a:xfrm>
            <a:off x="5889021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63560-E7B6-4DDF-AA61-318686632BD3}"/>
              </a:ext>
            </a:extLst>
          </p:cNvPr>
          <p:cNvCxnSpPr>
            <a:cxnSpLocks/>
          </p:cNvCxnSpPr>
          <p:nvPr/>
        </p:nvCxnSpPr>
        <p:spPr>
          <a:xfrm>
            <a:off x="6542944" y="612785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0D798-E16D-42B0-B671-3D827E70B15B}"/>
              </a:ext>
            </a:extLst>
          </p:cNvPr>
          <p:cNvCxnSpPr>
            <a:cxnSpLocks/>
          </p:cNvCxnSpPr>
          <p:nvPr/>
        </p:nvCxnSpPr>
        <p:spPr>
          <a:xfrm>
            <a:off x="720169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87B40-9200-40F6-B124-BBBD4D518020}"/>
              </a:ext>
            </a:extLst>
          </p:cNvPr>
          <p:cNvCxnSpPr>
            <a:cxnSpLocks/>
          </p:cNvCxnSpPr>
          <p:nvPr/>
        </p:nvCxnSpPr>
        <p:spPr>
          <a:xfrm>
            <a:off x="7845964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F6E650-D910-42FA-815B-F1CA81478050}"/>
              </a:ext>
            </a:extLst>
          </p:cNvPr>
          <p:cNvCxnSpPr>
            <a:cxnSpLocks/>
          </p:cNvCxnSpPr>
          <p:nvPr/>
        </p:nvCxnSpPr>
        <p:spPr>
          <a:xfrm>
            <a:off x="850471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C46F97-5A45-4912-8668-D6F740F3AC2D}"/>
              </a:ext>
            </a:extLst>
          </p:cNvPr>
          <p:cNvCxnSpPr>
            <a:cxnSpLocks/>
          </p:cNvCxnSpPr>
          <p:nvPr/>
        </p:nvCxnSpPr>
        <p:spPr>
          <a:xfrm>
            <a:off x="9163462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51F4EE-8FF8-4728-9A35-9D2E097343E4}"/>
              </a:ext>
            </a:extLst>
          </p:cNvPr>
          <p:cNvCxnSpPr>
            <a:cxnSpLocks/>
          </p:cNvCxnSpPr>
          <p:nvPr/>
        </p:nvCxnSpPr>
        <p:spPr>
          <a:xfrm>
            <a:off x="9807733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AB6C10-4275-4BA8-AAE1-FED065357649}"/>
              </a:ext>
            </a:extLst>
          </p:cNvPr>
          <p:cNvCxnSpPr>
            <a:cxnSpLocks/>
          </p:cNvCxnSpPr>
          <p:nvPr/>
        </p:nvCxnSpPr>
        <p:spPr>
          <a:xfrm>
            <a:off x="10441462" y="61441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A6F2F8-3FBC-4687-85A7-56D08C0A8BE5}"/>
              </a:ext>
            </a:extLst>
          </p:cNvPr>
          <p:cNvCxnSpPr>
            <a:cxnSpLocks/>
          </p:cNvCxnSpPr>
          <p:nvPr/>
        </p:nvCxnSpPr>
        <p:spPr>
          <a:xfrm>
            <a:off x="11095385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DDF748-D1B7-4409-9296-46813E9762DC}"/>
              </a:ext>
            </a:extLst>
          </p:cNvPr>
          <p:cNvCxnSpPr>
            <a:cxnSpLocks/>
          </p:cNvCxnSpPr>
          <p:nvPr/>
        </p:nvCxnSpPr>
        <p:spPr>
          <a:xfrm>
            <a:off x="1175413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FF3A0F-671E-45D9-9F15-907829AC502B}"/>
              </a:ext>
            </a:extLst>
          </p:cNvPr>
          <p:cNvCxnSpPr>
            <a:cxnSpLocks/>
          </p:cNvCxnSpPr>
          <p:nvPr/>
        </p:nvCxnSpPr>
        <p:spPr>
          <a:xfrm>
            <a:off x="12398405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04D75D-2D4E-4C5F-B74D-78A847C38425}"/>
              </a:ext>
            </a:extLst>
          </p:cNvPr>
          <p:cNvCxnSpPr>
            <a:cxnSpLocks/>
          </p:cNvCxnSpPr>
          <p:nvPr/>
        </p:nvCxnSpPr>
        <p:spPr>
          <a:xfrm>
            <a:off x="1305715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E5047-4215-48A1-8091-74EBD4982E36}"/>
              </a:ext>
            </a:extLst>
          </p:cNvPr>
          <p:cNvCxnSpPr>
            <a:cxnSpLocks/>
          </p:cNvCxnSpPr>
          <p:nvPr/>
        </p:nvCxnSpPr>
        <p:spPr>
          <a:xfrm>
            <a:off x="13715903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B160B6-0970-416D-BCF8-7C54D7B4BDF0}"/>
              </a:ext>
            </a:extLst>
          </p:cNvPr>
          <p:cNvCxnSpPr>
            <a:cxnSpLocks/>
          </p:cNvCxnSpPr>
          <p:nvPr/>
        </p:nvCxnSpPr>
        <p:spPr>
          <a:xfrm>
            <a:off x="14360174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E4BBE4-0FCF-443D-B81C-E63DB503586E}"/>
              </a:ext>
            </a:extLst>
          </p:cNvPr>
          <p:cNvCxnSpPr>
            <a:cxnSpLocks/>
          </p:cNvCxnSpPr>
          <p:nvPr/>
        </p:nvCxnSpPr>
        <p:spPr>
          <a:xfrm>
            <a:off x="15037368" y="6139631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0BE50F-C5FA-46A1-A121-D5128A1A88B1}"/>
              </a:ext>
            </a:extLst>
          </p:cNvPr>
          <p:cNvCxnSpPr>
            <a:cxnSpLocks/>
          </p:cNvCxnSpPr>
          <p:nvPr/>
        </p:nvCxnSpPr>
        <p:spPr>
          <a:xfrm>
            <a:off x="10128738" y="2180492"/>
            <a:ext cx="3377234" cy="28135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23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Prestige Elite Std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25</cp:revision>
  <dcterms:created xsi:type="dcterms:W3CDTF">2021-05-09T10:47:25Z</dcterms:created>
  <dcterms:modified xsi:type="dcterms:W3CDTF">2021-05-09T16:09:59Z</dcterms:modified>
</cp:coreProperties>
</file>