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6" r:id="rId2"/>
    <p:sldId id="257" r:id="rId3"/>
    <p:sldId id="296" r:id="rId4"/>
    <p:sldId id="259" r:id="rId5"/>
    <p:sldId id="295" r:id="rId6"/>
    <p:sldId id="298" r:id="rId7"/>
    <p:sldId id="299" r:id="rId8"/>
    <p:sldId id="29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CAE"/>
    <a:srgbClr val="FFFFFF"/>
    <a:srgbClr val="1CADE4"/>
    <a:srgbClr val="FF7C8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04-Apr-21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11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04-Apr-21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04-Apr-21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6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04-Apr-21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8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04-Apr-21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09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04-Apr-21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0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04-Apr-21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8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04-Apr-21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9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04-Apr-21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4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DF5E60-9974-AC48-9591-99C2BB44B7CF}" type="datetimeFigureOut">
              <a:rPr lang="en-US" smtClean="0"/>
              <a:pPr/>
              <a:t>04-Apr-21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0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04-Apr-21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699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04-Apr-21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jpe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jpe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50DB-F782-447E-B464-B05047F0E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37186"/>
            <a:ext cx="10058400" cy="1087926"/>
          </a:xfrm>
        </p:spPr>
        <p:txBody>
          <a:bodyPr>
            <a:normAutofit fontScale="90000"/>
          </a:bodyPr>
          <a:lstStyle/>
          <a:p>
            <a:r>
              <a:rPr lang="en-US" dirty="0"/>
              <a:t>Tip User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D53DC-B705-4EAD-BE7B-2EFDAEF14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096752"/>
            <a:ext cx="10058400" cy="1143000"/>
          </a:xfrm>
        </p:spPr>
        <p:txBody>
          <a:bodyPr/>
          <a:lstStyle/>
          <a:p>
            <a:r>
              <a:rPr lang="en-US" dirty="0"/>
              <a:t>Abhijit Roy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4361796"/>
            <a:ext cx="1656992" cy="40011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Testing Report</a:t>
            </a:r>
            <a:endParaRPr lang="en-US" sz="2000" dirty="0">
              <a:solidFill>
                <a:schemeClr val="bg1"/>
              </a:solidFill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56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ED99-BFEC-4CD6-A6DE-532D7448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7DB9-FC06-4AC8-A06C-F9BFF0DA1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2398395" cy="35549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pre-requisites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deposit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withdraw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withdrawmemo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tip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4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BE9B3EA-B7BA-4FEC-8332-323E1AC9383A}"/>
              </a:ext>
            </a:extLst>
          </p:cNvPr>
          <p:cNvSpPr txBox="1">
            <a:spLocks/>
          </p:cNvSpPr>
          <p:nvPr/>
        </p:nvSpPr>
        <p:spPr>
          <a:xfrm>
            <a:off x="0" y="231775"/>
            <a:ext cx="1864311" cy="46672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Pre-requisites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93A9F-B599-49B3-BBFF-93D3691604AD}"/>
              </a:ext>
            </a:extLst>
          </p:cNvPr>
          <p:cNvSpPr txBox="1"/>
          <p:nvPr/>
        </p:nvSpPr>
        <p:spPr>
          <a:xfrm>
            <a:off x="433605" y="1113473"/>
            <a:ext cx="113811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testing purpose, donating some tokens (5 EOS, 3 FUTBOL) to “</a:t>
            </a:r>
            <a:r>
              <a:rPr lang="en-US" sz="2000" dirty="0" err="1"/>
              <a:t>telegram_id</a:t>
            </a:r>
            <a:r>
              <a:rPr lang="en-US" sz="2000" dirty="0"/>
              <a:t> – </a:t>
            </a:r>
            <a:r>
              <a:rPr lang="en-US" sz="2000" dirty="0">
                <a:solidFill>
                  <a:schemeClr val="accent1"/>
                </a:solidFill>
              </a:rPr>
              <a:t>410894301</a:t>
            </a:r>
            <a:r>
              <a:rPr lang="en-US" sz="2000" dirty="0"/>
              <a:t>”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by a “</a:t>
            </a:r>
            <a:r>
              <a:rPr lang="en-US" sz="2000" dirty="0" err="1"/>
              <a:t>telegram_id</a:t>
            </a:r>
            <a:r>
              <a:rPr lang="en-US" sz="2000" dirty="0"/>
              <a:t> – </a:t>
            </a:r>
            <a:r>
              <a:rPr lang="en-US" sz="2000" dirty="0">
                <a:solidFill>
                  <a:schemeClr val="accent1"/>
                </a:solidFill>
              </a:rPr>
              <a:t>145624324</a:t>
            </a:r>
            <a:r>
              <a:rPr lang="en-US" sz="2000" dirty="0"/>
              <a:t>”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production, user shall have balances in either owned EOSIO account or in Exchanges EOSIO account.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91C2DB-5CA6-4404-ABD7-DAD6193ECD61}"/>
              </a:ext>
            </a:extLst>
          </p:cNvPr>
          <p:cNvGrpSpPr/>
          <p:nvPr/>
        </p:nvGrpSpPr>
        <p:grpSpPr>
          <a:xfrm>
            <a:off x="2176758" y="2450238"/>
            <a:ext cx="7894869" cy="3714176"/>
            <a:chOff x="2176758" y="2290440"/>
            <a:chExt cx="7894869" cy="371417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9BAA549-E7C3-437E-813B-36EBF2C6D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6758" y="2290440"/>
              <a:ext cx="7894869" cy="3714176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C873AA2-BA00-4E17-89A8-65E366B8AA79}"/>
                </a:ext>
              </a:extLst>
            </p:cNvPr>
            <p:cNvCxnSpPr>
              <a:cxnSpLocks/>
            </p:cNvCxnSpPr>
            <p:nvPr/>
          </p:nvCxnSpPr>
          <p:spPr>
            <a:xfrm>
              <a:off x="2725445" y="5335480"/>
              <a:ext cx="726193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5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85A8-ABB9-45CC-A155-6FA9AFD624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31775"/>
            <a:ext cx="1568450" cy="466725"/>
          </a:xfr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2400" dirty="0"/>
              <a:t>deposit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4958EF0-3E19-4DB5-A639-8C57D7B60DA3}"/>
              </a:ext>
            </a:extLst>
          </p:cNvPr>
          <p:cNvGrpSpPr/>
          <p:nvPr/>
        </p:nvGrpSpPr>
        <p:grpSpPr>
          <a:xfrm>
            <a:off x="2818385" y="992941"/>
            <a:ext cx="6555230" cy="5079905"/>
            <a:chOff x="2963908" y="1001819"/>
            <a:chExt cx="6555230" cy="50799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ED8356C-4BCA-42D3-9C21-B5CDC8BBD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3908" y="1001819"/>
              <a:ext cx="6555230" cy="507990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34D8EB-1D01-4F69-96D8-91BEE442A7C2}"/>
                </a:ext>
              </a:extLst>
            </p:cNvPr>
            <p:cNvSpPr/>
            <p:nvPr/>
          </p:nvSpPr>
          <p:spPr>
            <a:xfrm>
              <a:off x="2963908" y="1676400"/>
              <a:ext cx="6555230" cy="2952750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087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85A8-ABB9-45CC-A155-6FA9AFD624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31775"/>
            <a:ext cx="1568450" cy="466725"/>
          </a:xfr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2400" dirty="0"/>
              <a:t>withdraw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C02CA-BF3B-4395-A385-0CDB906ABCC0}"/>
              </a:ext>
            </a:extLst>
          </p:cNvPr>
          <p:cNvSpPr txBox="1"/>
          <p:nvPr/>
        </p:nvSpPr>
        <p:spPr>
          <a:xfrm>
            <a:off x="2447339" y="95805"/>
            <a:ext cx="103868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107D1-4891-492F-89EF-8415F71FF694}"/>
              </a:ext>
            </a:extLst>
          </p:cNvPr>
          <p:cNvSpPr txBox="1"/>
          <p:nvPr/>
        </p:nvSpPr>
        <p:spPr>
          <a:xfrm>
            <a:off x="7757666" y="95805"/>
            <a:ext cx="10386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6FADBC-E945-4020-BC71-B283C69ED41D}"/>
              </a:ext>
            </a:extLst>
          </p:cNvPr>
          <p:cNvCxnSpPr>
            <a:cxnSpLocks/>
          </p:cNvCxnSpPr>
          <p:nvPr/>
        </p:nvCxnSpPr>
        <p:spPr>
          <a:xfrm flipH="1">
            <a:off x="4358938" y="465137"/>
            <a:ext cx="2" cy="305636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A6FD61E-DB8E-4243-B523-903F2DBB945D}"/>
              </a:ext>
            </a:extLst>
          </p:cNvPr>
          <p:cNvGrpSpPr/>
          <p:nvPr/>
        </p:nvGrpSpPr>
        <p:grpSpPr>
          <a:xfrm>
            <a:off x="8450282" y="651459"/>
            <a:ext cx="3570082" cy="2677669"/>
            <a:chOff x="8450282" y="651459"/>
            <a:chExt cx="3570082" cy="267766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1480601-C276-41FA-AE2E-FC0D3AE2E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5344" y="651459"/>
              <a:ext cx="3565020" cy="2677669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D5742E-76A4-4762-8B8A-7139D6FF5214}"/>
                </a:ext>
              </a:extLst>
            </p:cNvPr>
            <p:cNvSpPr/>
            <p:nvPr/>
          </p:nvSpPr>
          <p:spPr>
            <a:xfrm>
              <a:off x="8450282" y="1010044"/>
              <a:ext cx="3570081" cy="1471787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04CC9B5-7F6C-43F7-A955-D0CF5040F41C}"/>
              </a:ext>
            </a:extLst>
          </p:cNvPr>
          <p:cNvGrpSpPr/>
          <p:nvPr/>
        </p:nvGrpSpPr>
        <p:grpSpPr>
          <a:xfrm>
            <a:off x="4589753" y="3364640"/>
            <a:ext cx="3781874" cy="2925192"/>
            <a:chOff x="2990581" y="1005630"/>
            <a:chExt cx="4535984" cy="353973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B7166AB-8C08-41A8-9487-452875BB8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0581" y="1005630"/>
              <a:ext cx="4535984" cy="3539737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0B927E-B232-419F-BFAC-4DAEB042598C}"/>
                </a:ext>
              </a:extLst>
            </p:cNvPr>
            <p:cNvSpPr/>
            <p:nvPr/>
          </p:nvSpPr>
          <p:spPr>
            <a:xfrm>
              <a:off x="2990581" y="1482038"/>
              <a:ext cx="4535942" cy="1946962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C001AD2-18DD-4DC4-B592-04B62C7AD69F}"/>
              </a:ext>
            </a:extLst>
          </p:cNvPr>
          <p:cNvGrpSpPr/>
          <p:nvPr/>
        </p:nvGrpSpPr>
        <p:grpSpPr>
          <a:xfrm>
            <a:off x="8456200" y="3342967"/>
            <a:ext cx="3564149" cy="2946865"/>
            <a:chOff x="2979150" y="1001819"/>
            <a:chExt cx="6233700" cy="485436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BA8BFE6-8AB5-42F0-9D7F-0277B8FC9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79150" y="1001819"/>
              <a:ext cx="6233700" cy="4854361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87C60BA-1FC5-44DA-BCD9-8BE13DDA40CA}"/>
                </a:ext>
              </a:extLst>
            </p:cNvPr>
            <p:cNvSpPr/>
            <p:nvPr/>
          </p:nvSpPr>
          <p:spPr>
            <a:xfrm>
              <a:off x="2979150" y="1707777"/>
              <a:ext cx="6233700" cy="2748294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F4A9479-4CC1-4D14-955E-986C94786990}"/>
              </a:ext>
            </a:extLst>
          </p:cNvPr>
          <p:cNvGrpSpPr/>
          <p:nvPr/>
        </p:nvGrpSpPr>
        <p:grpSpPr>
          <a:xfrm>
            <a:off x="583478" y="839697"/>
            <a:ext cx="3564133" cy="2619656"/>
            <a:chOff x="2998201" y="1005630"/>
            <a:chExt cx="6195597" cy="484674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11761F6-0317-47EE-9AB8-9A26D1DD4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98201" y="1005630"/>
              <a:ext cx="6195597" cy="4846740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5FF582A-EF3F-4FB0-BA28-7D560244E069}"/>
                </a:ext>
              </a:extLst>
            </p:cNvPr>
            <p:cNvSpPr/>
            <p:nvPr/>
          </p:nvSpPr>
          <p:spPr>
            <a:xfrm>
              <a:off x="2998201" y="1662518"/>
              <a:ext cx="6195597" cy="2598764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7C1DF8-7D95-416F-81CC-241522F6078B}"/>
              </a:ext>
            </a:extLst>
          </p:cNvPr>
          <p:cNvCxnSpPr>
            <a:cxnSpLocks/>
          </p:cNvCxnSpPr>
          <p:nvPr/>
        </p:nvCxnSpPr>
        <p:spPr>
          <a:xfrm>
            <a:off x="0" y="3521498"/>
            <a:ext cx="435893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8EABAD-9DA5-40E6-8634-D133D85C1442}"/>
              </a:ext>
            </a:extLst>
          </p:cNvPr>
          <p:cNvGrpSpPr/>
          <p:nvPr/>
        </p:nvGrpSpPr>
        <p:grpSpPr>
          <a:xfrm>
            <a:off x="947467" y="3587631"/>
            <a:ext cx="3564150" cy="2677670"/>
            <a:chOff x="2971529" y="1036112"/>
            <a:chExt cx="6248943" cy="4785775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5674C05-5701-4187-9929-96D3B1DB0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71529" y="1036112"/>
              <a:ext cx="6248942" cy="4785775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3E6C227-23F5-4888-ADD5-B82F7FD9268C}"/>
                </a:ext>
              </a:extLst>
            </p:cNvPr>
            <p:cNvSpPr/>
            <p:nvPr/>
          </p:nvSpPr>
          <p:spPr>
            <a:xfrm>
              <a:off x="2971529" y="1707778"/>
              <a:ext cx="6248943" cy="2591928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9D93805-324B-4A39-B408-87685A053B5C}"/>
              </a:ext>
            </a:extLst>
          </p:cNvPr>
          <p:cNvGrpSpPr/>
          <p:nvPr/>
        </p:nvGrpSpPr>
        <p:grpSpPr>
          <a:xfrm>
            <a:off x="4589753" y="651459"/>
            <a:ext cx="3781883" cy="2677669"/>
            <a:chOff x="6421516" y="1826388"/>
            <a:chExt cx="3591078" cy="2266218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E162AC44-CF38-44AE-99C3-CE89559F0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21517" y="1826388"/>
              <a:ext cx="3591077" cy="2266218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0E3B327-B52E-4A46-B586-2FCE55DEC3B7}"/>
                </a:ext>
              </a:extLst>
            </p:cNvPr>
            <p:cNvSpPr/>
            <p:nvPr/>
          </p:nvSpPr>
          <p:spPr>
            <a:xfrm>
              <a:off x="6421516" y="2147770"/>
              <a:ext cx="3591077" cy="1302295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295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AC02CA-BF3B-4395-A385-0CDB906ABCC0}"/>
              </a:ext>
            </a:extLst>
          </p:cNvPr>
          <p:cNvSpPr txBox="1"/>
          <p:nvPr/>
        </p:nvSpPr>
        <p:spPr>
          <a:xfrm>
            <a:off x="2447339" y="95805"/>
            <a:ext cx="103868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107D1-4891-492F-89EF-8415F71FF694}"/>
              </a:ext>
            </a:extLst>
          </p:cNvPr>
          <p:cNvSpPr txBox="1"/>
          <p:nvPr/>
        </p:nvSpPr>
        <p:spPr>
          <a:xfrm>
            <a:off x="7757666" y="95805"/>
            <a:ext cx="10386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6FADBC-E945-4020-BC71-B283C69ED41D}"/>
              </a:ext>
            </a:extLst>
          </p:cNvPr>
          <p:cNvCxnSpPr>
            <a:cxnSpLocks/>
          </p:cNvCxnSpPr>
          <p:nvPr/>
        </p:nvCxnSpPr>
        <p:spPr>
          <a:xfrm flipH="1">
            <a:off x="4358938" y="465137"/>
            <a:ext cx="2" cy="305636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7C1DF8-7D95-416F-81CC-241522F6078B}"/>
              </a:ext>
            </a:extLst>
          </p:cNvPr>
          <p:cNvCxnSpPr>
            <a:cxnSpLocks/>
          </p:cNvCxnSpPr>
          <p:nvPr/>
        </p:nvCxnSpPr>
        <p:spPr>
          <a:xfrm>
            <a:off x="0" y="3521498"/>
            <a:ext cx="435893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0B536FC4-C896-4935-B6BE-31F62D1F7964}"/>
              </a:ext>
            </a:extLst>
          </p:cNvPr>
          <p:cNvSpPr txBox="1">
            <a:spLocks/>
          </p:cNvSpPr>
          <p:nvPr/>
        </p:nvSpPr>
        <p:spPr>
          <a:xfrm>
            <a:off x="0" y="231775"/>
            <a:ext cx="2055120" cy="466725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solidFill>
                  <a:schemeClr val="bg1"/>
                </a:solidFill>
              </a:rPr>
              <a:t>withdrawmemo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4BAE12-36AA-4DCA-AD81-3513E88AE397}"/>
              </a:ext>
            </a:extLst>
          </p:cNvPr>
          <p:cNvGrpSpPr/>
          <p:nvPr/>
        </p:nvGrpSpPr>
        <p:grpSpPr>
          <a:xfrm>
            <a:off x="799000" y="3587893"/>
            <a:ext cx="3710860" cy="2694458"/>
            <a:chOff x="2982959" y="990388"/>
            <a:chExt cx="6233700" cy="48772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564F4F6-A555-4EE1-8233-5204559BC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2960" y="990388"/>
              <a:ext cx="6226080" cy="4877223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F4EFD22-2EBA-42D7-8BDC-BDC56D75D7B8}"/>
                </a:ext>
              </a:extLst>
            </p:cNvPr>
            <p:cNvSpPr/>
            <p:nvPr/>
          </p:nvSpPr>
          <p:spPr>
            <a:xfrm>
              <a:off x="2982959" y="1676819"/>
              <a:ext cx="6233700" cy="2611253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496B8C-DD00-42DE-AD07-B30016AD2B4D}"/>
              </a:ext>
            </a:extLst>
          </p:cNvPr>
          <p:cNvGrpSpPr/>
          <p:nvPr/>
        </p:nvGrpSpPr>
        <p:grpSpPr>
          <a:xfrm>
            <a:off x="171636" y="764895"/>
            <a:ext cx="3636878" cy="2690210"/>
            <a:chOff x="2966681" y="1020871"/>
            <a:chExt cx="6257600" cy="481625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FA47FAE-AE18-4787-B94B-FB4BC5C76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7719" y="1020871"/>
              <a:ext cx="6256562" cy="4816257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10F-345D-4F50-B618-E12DFD0603D9}"/>
                </a:ext>
              </a:extLst>
            </p:cNvPr>
            <p:cNvSpPr/>
            <p:nvPr/>
          </p:nvSpPr>
          <p:spPr>
            <a:xfrm>
              <a:off x="2966681" y="1681154"/>
              <a:ext cx="6256561" cy="2619656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04179E-276C-4882-A925-9615A283E617}"/>
              </a:ext>
            </a:extLst>
          </p:cNvPr>
          <p:cNvGrpSpPr/>
          <p:nvPr/>
        </p:nvGrpSpPr>
        <p:grpSpPr>
          <a:xfrm>
            <a:off x="4589718" y="651459"/>
            <a:ext cx="3781874" cy="2679984"/>
            <a:chOff x="4589718" y="651459"/>
            <a:chExt cx="3781874" cy="267998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32FC7F4-368D-4951-AE27-E07369191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189"/>
            <a:stretch/>
          </p:blipFill>
          <p:spPr>
            <a:xfrm>
              <a:off x="4589719" y="651459"/>
              <a:ext cx="3781873" cy="2679984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180BD15-233A-4703-BBDF-96229B98BA4A}"/>
                </a:ext>
              </a:extLst>
            </p:cNvPr>
            <p:cNvSpPr/>
            <p:nvPr/>
          </p:nvSpPr>
          <p:spPr>
            <a:xfrm>
              <a:off x="4589718" y="1026406"/>
              <a:ext cx="3781839" cy="1471692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68270D1-6ECF-4D56-BC59-242FC7EB3947}"/>
              </a:ext>
            </a:extLst>
          </p:cNvPr>
          <p:cNvGrpSpPr/>
          <p:nvPr/>
        </p:nvGrpSpPr>
        <p:grpSpPr>
          <a:xfrm>
            <a:off x="8456200" y="651459"/>
            <a:ext cx="3639599" cy="2679984"/>
            <a:chOff x="6809141" y="691534"/>
            <a:chExt cx="6256564" cy="4816257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133F80E-7539-4E9A-A3BE-859FFF55A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09143" y="691534"/>
              <a:ext cx="6256562" cy="4816257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EA94672-D0AA-4A3A-B3DC-A0122D62BE0B}"/>
                </a:ext>
              </a:extLst>
            </p:cNvPr>
            <p:cNvSpPr/>
            <p:nvPr/>
          </p:nvSpPr>
          <p:spPr>
            <a:xfrm>
              <a:off x="6809141" y="1350209"/>
              <a:ext cx="6256540" cy="2616908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0430BB7-80B2-4EC4-8F02-34DA563E5AD9}"/>
              </a:ext>
            </a:extLst>
          </p:cNvPr>
          <p:cNvGrpSpPr/>
          <p:nvPr/>
        </p:nvGrpSpPr>
        <p:grpSpPr>
          <a:xfrm>
            <a:off x="4589718" y="3390252"/>
            <a:ext cx="3781834" cy="2892093"/>
            <a:chOff x="2966681" y="1001819"/>
            <a:chExt cx="6257600" cy="485436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74C759E5-B111-4669-B5C9-C46089177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67719" y="1001819"/>
              <a:ext cx="6256562" cy="4854361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B60F8E1-908E-474D-ADD5-726C4270C016}"/>
                </a:ext>
              </a:extLst>
            </p:cNvPr>
            <p:cNvSpPr/>
            <p:nvPr/>
          </p:nvSpPr>
          <p:spPr>
            <a:xfrm>
              <a:off x="2966681" y="1668437"/>
              <a:ext cx="6256561" cy="2592597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7C82FF-1BE2-4E91-B01D-305660D8ACEE}"/>
              </a:ext>
            </a:extLst>
          </p:cNvPr>
          <p:cNvGrpSpPr/>
          <p:nvPr/>
        </p:nvGrpSpPr>
        <p:grpSpPr>
          <a:xfrm>
            <a:off x="8450782" y="3390252"/>
            <a:ext cx="3649480" cy="2892092"/>
            <a:chOff x="2982960" y="1001819"/>
            <a:chExt cx="6233700" cy="4854361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161D075-4408-4D5A-88C6-D841AEE1B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82960" y="1001819"/>
              <a:ext cx="6226080" cy="4854361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4048851-6E7F-4FAC-AC23-71216AA7865A}"/>
                </a:ext>
              </a:extLst>
            </p:cNvPr>
            <p:cNvSpPr/>
            <p:nvPr/>
          </p:nvSpPr>
          <p:spPr>
            <a:xfrm>
              <a:off x="2982960" y="1668437"/>
              <a:ext cx="6233700" cy="2748294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598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AC02CA-BF3B-4395-A385-0CDB906ABCC0}"/>
              </a:ext>
            </a:extLst>
          </p:cNvPr>
          <p:cNvSpPr txBox="1"/>
          <p:nvPr/>
        </p:nvSpPr>
        <p:spPr>
          <a:xfrm>
            <a:off x="2447339" y="95805"/>
            <a:ext cx="103868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107D1-4891-492F-89EF-8415F71FF694}"/>
              </a:ext>
            </a:extLst>
          </p:cNvPr>
          <p:cNvSpPr txBox="1"/>
          <p:nvPr/>
        </p:nvSpPr>
        <p:spPr>
          <a:xfrm>
            <a:off x="7757666" y="95805"/>
            <a:ext cx="10386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6FADBC-E945-4020-BC71-B283C69ED41D}"/>
              </a:ext>
            </a:extLst>
          </p:cNvPr>
          <p:cNvCxnSpPr>
            <a:cxnSpLocks/>
          </p:cNvCxnSpPr>
          <p:nvPr/>
        </p:nvCxnSpPr>
        <p:spPr>
          <a:xfrm flipH="1">
            <a:off x="4358938" y="465137"/>
            <a:ext cx="2" cy="305636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7C1DF8-7D95-416F-81CC-241522F6078B}"/>
              </a:ext>
            </a:extLst>
          </p:cNvPr>
          <p:cNvCxnSpPr>
            <a:cxnSpLocks/>
          </p:cNvCxnSpPr>
          <p:nvPr/>
        </p:nvCxnSpPr>
        <p:spPr>
          <a:xfrm>
            <a:off x="0" y="3521498"/>
            <a:ext cx="435893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0B536FC4-C896-4935-B6BE-31F62D1F7964}"/>
              </a:ext>
            </a:extLst>
          </p:cNvPr>
          <p:cNvSpPr txBox="1">
            <a:spLocks/>
          </p:cNvSpPr>
          <p:nvPr/>
        </p:nvSpPr>
        <p:spPr>
          <a:xfrm>
            <a:off x="0" y="231775"/>
            <a:ext cx="1038678" cy="466725"/>
          </a:xfrm>
          <a:prstGeom prst="rect">
            <a:avLst/>
          </a:prstGeom>
          <a:solidFill>
            <a:srgbClr val="C40CA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tip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4BAE12-36AA-4DCA-AD81-3513E88AE397}"/>
              </a:ext>
            </a:extLst>
          </p:cNvPr>
          <p:cNvGrpSpPr/>
          <p:nvPr/>
        </p:nvGrpSpPr>
        <p:grpSpPr>
          <a:xfrm>
            <a:off x="799000" y="3587893"/>
            <a:ext cx="3710860" cy="2694458"/>
            <a:chOff x="2982959" y="990388"/>
            <a:chExt cx="6233700" cy="48772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564F4F6-A555-4EE1-8233-5204559BC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2960" y="990388"/>
              <a:ext cx="6226080" cy="4877223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F4EFD22-2EBA-42D7-8BDC-BDC56D75D7B8}"/>
                </a:ext>
              </a:extLst>
            </p:cNvPr>
            <p:cNvSpPr/>
            <p:nvPr/>
          </p:nvSpPr>
          <p:spPr>
            <a:xfrm>
              <a:off x="2982959" y="1676819"/>
              <a:ext cx="6233700" cy="2611253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496B8C-DD00-42DE-AD07-B30016AD2B4D}"/>
              </a:ext>
            </a:extLst>
          </p:cNvPr>
          <p:cNvGrpSpPr/>
          <p:nvPr/>
        </p:nvGrpSpPr>
        <p:grpSpPr>
          <a:xfrm>
            <a:off x="171636" y="764895"/>
            <a:ext cx="3636878" cy="2690210"/>
            <a:chOff x="2966681" y="1020871"/>
            <a:chExt cx="6257600" cy="481625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FA47FAE-AE18-4787-B94B-FB4BC5C76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7719" y="1020871"/>
              <a:ext cx="6256562" cy="4816257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10F-345D-4F50-B618-E12DFD0603D9}"/>
                </a:ext>
              </a:extLst>
            </p:cNvPr>
            <p:cNvSpPr/>
            <p:nvPr/>
          </p:nvSpPr>
          <p:spPr>
            <a:xfrm>
              <a:off x="2966681" y="1681154"/>
              <a:ext cx="6256561" cy="2619656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04179E-276C-4882-A925-9615A283E617}"/>
              </a:ext>
            </a:extLst>
          </p:cNvPr>
          <p:cNvGrpSpPr/>
          <p:nvPr/>
        </p:nvGrpSpPr>
        <p:grpSpPr>
          <a:xfrm>
            <a:off x="4589718" y="651459"/>
            <a:ext cx="3781874" cy="2679984"/>
            <a:chOff x="4589718" y="651459"/>
            <a:chExt cx="3781874" cy="267998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32FC7F4-368D-4951-AE27-E07369191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189"/>
            <a:stretch/>
          </p:blipFill>
          <p:spPr>
            <a:xfrm>
              <a:off x="4589719" y="651459"/>
              <a:ext cx="3781873" cy="2679984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180BD15-233A-4703-BBDF-96229B98BA4A}"/>
                </a:ext>
              </a:extLst>
            </p:cNvPr>
            <p:cNvSpPr/>
            <p:nvPr/>
          </p:nvSpPr>
          <p:spPr>
            <a:xfrm>
              <a:off x="4589718" y="1026406"/>
              <a:ext cx="3781839" cy="1471692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68270D1-6ECF-4D56-BC59-242FC7EB3947}"/>
              </a:ext>
            </a:extLst>
          </p:cNvPr>
          <p:cNvGrpSpPr/>
          <p:nvPr/>
        </p:nvGrpSpPr>
        <p:grpSpPr>
          <a:xfrm>
            <a:off x="8456200" y="651459"/>
            <a:ext cx="3639599" cy="2679984"/>
            <a:chOff x="6809141" y="691534"/>
            <a:chExt cx="6256564" cy="4816257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133F80E-7539-4E9A-A3BE-859FFF55A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09143" y="691534"/>
              <a:ext cx="6256562" cy="4816257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EA94672-D0AA-4A3A-B3DC-A0122D62BE0B}"/>
                </a:ext>
              </a:extLst>
            </p:cNvPr>
            <p:cNvSpPr/>
            <p:nvPr/>
          </p:nvSpPr>
          <p:spPr>
            <a:xfrm>
              <a:off x="6809141" y="1350209"/>
              <a:ext cx="6256540" cy="2616908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0430BB7-80B2-4EC4-8F02-34DA563E5AD9}"/>
              </a:ext>
            </a:extLst>
          </p:cNvPr>
          <p:cNvGrpSpPr/>
          <p:nvPr/>
        </p:nvGrpSpPr>
        <p:grpSpPr>
          <a:xfrm>
            <a:off x="4589718" y="3390252"/>
            <a:ext cx="3781834" cy="2892093"/>
            <a:chOff x="2966681" y="1001819"/>
            <a:chExt cx="6257600" cy="485436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74C759E5-B111-4669-B5C9-C46089177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67719" y="1001819"/>
              <a:ext cx="6256562" cy="4854361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B60F8E1-908E-474D-ADD5-726C4270C016}"/>
                </a:ext>
              </a:extLst>
            </p:cNvPr>
            <p:cNvSpPr/>
            <p:nvPr/>
          </p:nvSpPr>
          <p:spPr>
            <a:xfrm>
              <a:off x="2966681" y="1668437"/>
              <a:ext cx="6256561" cy="2592597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7C82FF-1BE2-4E91-B01D-305660D8ACEE}"/>
              </a:ext>
            </a:extLst>
          </p:cNvPr>
          <p:cNvGrpSpPr/>
          <p:nvPr/>
        </p:nvGrpSpPr>
        <p:grpSpPr>
          <a:xfrm>
            <a:off x="8450782" y="3390252"/>
            <a:ext cx="3649480" cy="2892092"/>
            <a:chOff x="2982960" y="1001819"/>
            <a:chExt cx="6233700" cy="4854361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161D075-4408-4D5A-88C6-D841AEE1B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82960" y="1001819"/>
              <a:ext cx="6226080" cy="4854361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4048851-6E7F-4FAC-AC23-71216AA7865A}"/>
                </a:ext>
              </a:extLst>
            </p:cNvPr>
            <p:cNvSpPr/>
            <p:nvPr/>
          </p:nvSpPr>
          <p:spPr>
            <a:xfrm>
              <a:off x="2982960" y="1668437"/>
              <a:ext cx="6233700" cy="2748294"/>
            </a:xfrm>
            <a:prstGeom prst="rect">
              <a:avLst/>
            </a:prstGeom>
            <a:blipFill>
              <a:blip r:embed="rId3">
                <a:alphaModFix amt="50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815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AOEAAADhCAMAAAAJbSJIAAABHVBMVEX/vwv////o6O4aGlTR0dz/vgD/vAAAAFf/vwD/xQD/wQjn6vT/ugDn6fLp6e7/wwX/+/H/8tL/4p8VF1X/+egADVb/674AClbZ2eL/yj//xzP/xCLy8vX/5q7//fX/2oT/3pT/9dv/1XX/0Wr/57P/zl3/78zp5+b0043f3+f/0mb/zlQRFVX/yEf/2H//4Z3v3LUAAEv10X7KmCUcHFHxtRCadTbu3sHs4tGRbzjmrRcHEFU0LE6yhy0tJ0+6jSrdph89M0qgejMAAEaPj6fs4c6sgjSGZjrQnR+KajohIE95XkBIOkhxV0NZRkjqsBRkTkRbSESnqb1NTXfCwtFfX4NFOEuCgpxrU0JBQWxxcZBSQUmfn7MuMWarmYvkEbI1AAAPOElEQVR4nO2de1/ayBrHQ3QmIQSiIFBAUVCKFbBWxapooXZXvLXb7u30nO457/9lnEkCkstMMjPJIGH394efXjP5Zp65PDPPMyOlhKveKG3ld5qdSrVWq2mShn5WK53mTn6r1KiLL14S+Oy1Rml7t6LpOjQFAJCmQr+2/kzXtcrudqmxJvAtRBE29pq9mg0mBclGrfWaew1BbyKCsJHvaOFsPk6tk28IeJu4CddKh5oOgUoNN5MKoK4dluK22FgJN7ZaKsLjoHuuTKirra2NOF8qPsL6XkeNRDejVDt78XWycRGu78JY8KaQcHc9pjeLhXAtX9VhbHi2oF7Nx9IkYyBsHMZjnV4haz1sRH+9yITrLQh5ek4aqRC2IhtrRMLXldjN0y2oV16/IOHrji7CPN0CeicSYwTC9Q4UW39TQdiJYKvchGtNwfbpYtSb3P0qL+FbMD8+ixG8nSvh66o+Vz5TepWvOfIQ1ptCxr8wAdjkmctxEJbmbKAzQVCaA+HagS5qgA+Xqh8w9zishKXaS1WgLVhjrUZGwu0XaYFOAbgtkHCj+rIVaAtWmTxkFsKS+tIVaAuoLJbKQLjz4hY6FYA7AgjrnUWw0Klgh3popCXceOE+1CtYo22MlITr0qJY6FRAovQ36AhLDKu78xKgnOBQEebnP8+mkZ6Pi3BBASkRKQh3FquPcYpm1Agn3F7UGjSlh0/hQgkXGpAGMYxwZ7EBEWKYoYYQ5he3DU4FQ7qbYMKF7UWdCulRAwlLSQBEiIFDfxDh+uJNZPACQRO4AMKNhZuLkgSkgGk4mbBeSwogQqyRnSky4UL5g2GCHXbCBZ6r4USev5EIS8kCRIikDpVAuLEgi070AiqhtyEQVpMGiBCrLITbSbNRU4SlYixh4hqhLXxTxBGuJWgkdArUcNs2OMKDZFYhqsQDOsKEzLdxws3B/YR1rtDJxZAK/LM3P2EzqTZqCjbDCV8nGRAh+sIZfIQJHOud8o/7XsK3ye1mbOneuBsP4Vqya9AUWAskTHQ3Y8vb2bgJ15Nuo6b09QDCRPn1JMEWmTDhI8VUcJ1IuBRV6F20cRK+XoZWaEp/TSCsJH+osAUqeMKl6EhtObtTB2FrOVqhKWd3OiNsLA8gQmxgCA+XivDQT7imJtfx9UtV13yECdjtZdFsZ/iZMOF+oVczP3FKuERDha3nAWNKuLtcRorMdNdNWF82QIRYdxHuLSHhnouws1z9jCnQcRJuLNNYONVkQ9Em3Fo+I0VmuuUgbC2fkSIzbc0I15bRSJGZrj0TJni3KUj2TpS0dG7FTLaDYRFqy9gMUUPUpoSN5TRSZKaNCeGSOU4zWS6UxD2h0QwjbcowtLjfzFGEMSmCqwxrWmMSSsyDhZZOS6Ph7cV4PL64Hd710UvEjYmK6N8Nb8/ux+P7s+uTSwTKXISq2YSsS1CG0T95/KAoSrlcRCqjXz083l5q7G9AlJaWTsYPriKUp7ORxFqEuSAlsfoVaWn4uaAUCytOFQbWGxgG2wvgZeI9nnqLWOmWlavxiI3R9C8ktj1DQ7q5Ugaesp/f4MtQis6Y/uXsI6GIQrn4eJlmeJa5l4gIe9QdjZYenpaxZU8glYfrdCRGLd1/LJa75CKKxTHDVwQ9k5A+xkvrf1UC+KyvrFydROh0jP69UgwuYaV8ekJdjWYcmETf0RiXH8JKt+rxc5+3GtPDh3J4CQXlgroA1NVI1IGIxmglwHocKp4OWdrKszTtMcxEJlIeaRFhCRFSxpJql6d0gGwfeSaj/0RRgRPEz5QFwG1ESLuO+HFAWz56g68Sa2M0RqcsBVzQmQncRYR0+6LpR+oPbKr8gxHRuCvQmoiNeEJVi6CCCKlcJ+1OYSkfIX5jItRGbIArhVOq5yMHSqpTuU7pJ7YXQB95zNQWH5iff0v1fL0uUTqHD45ertAdlK2p4lTl4qDr7QULDwx82onPRFAhRXchaIrqmOoUH6laot6Q6AYL44P9jbtFc5795fHsdnhyNxqNLi8vRyfDm/H3jwXzJbqF51fo/mAwU2cjML8fetbp0+f7m+GdVcJodHcyvD67GH+9sgox/1n5jKoOYUmiWyo1hsoAVdzgz/H1yJxbGabLNhVy4tA8pj8aXny7KgzQNygP0E+6rmD6/O/o+ajOkDWcfvx+NjQLMdLuQgzLRzu5+VJAL1JW+lRfEG5JlA5++u7x6+1IDXIENdsj/uXu+uzx8+Md26iv3X5+HJ9ZrmY60Ns0wUdnny8u6UwE5iXaDC6N1svVbOefeTxkWC4wvyXl8+GOtATxlkGCTWkJd52cAi1paUK98AIVackiFLwCVan20u8gWLV/CBOvGrMflzQtO5+pZWfU/gbt8B/CpKv2N5jTLP+8dD6+hXVfzoscIN2ai38IQGf/6Gi/Mr1EAVBcIhSTkH84h1NaYOs8k8lmM/KRtTYLYG//6Oej456wWyOcZe/QrtNEKeQ4m5UtZdo9KMHqexnxZjO5ozmc3QDzlGttUcpoZuSpsrkO3M1Nf4+AhSPCLcr1Un6pmuxUuzWtUBO4LXysgiXaNW/+IvYzMlGZ96ItSG9Q7lvwC567od64EUVXol6n3HviFqjmXEirq6suwn2xlWjuPQnOqwS7LiN9hQhfOX6fFWym1v6h2FwSTzP0EsptsWOitQcs9kwo+D4bSCiLHTCsfXyxw4V6HkyYORZLWGKJp+ERqLg7Gh9h9kisCTWYYqI4BA4ywYTyuciGaMdEMcS1sQvmwwhzVYGIdlyb0PNMPB0NhjCzK/IDNzniS9mktkMJRU79J/GlArsaUPVMSv2E2fci69COEU5pwloCOAwllHOiCp/FeQtMPoR74YQZcT3dc6y+ODcfusd7POG+uA+cF54zo3qqMGcRuicBAsf855wZYQ4UaHm9Xwyh3BZFOMt7Epa75vfvMVYqZ0RNqhy5a6LyD+FRlobwUBChI/9QVA6pd7wnEIoa8x05pILygEHP0+LwhPK5GEJnHrCgXG7Q9C2zra56FmpMtWtCbMiVyx05H9+Mj/QXcURHmBFjQq58/IjTGkPqX476kjd6UfWO9yRC34KbZgWXRnkl75kKkfwLrX/zZ1lRBh+/XwxHjlREteprhnhC14KbGVkpXY6u7y+G0aIoPOdiRDjbRBt9UKwQ6e6gqJQ//BgPRzalf7wnEZ5rz3BgNBx/uVpRlGJZuaKMkiUQus82ibCmqF05M0EKXYS58u3mDr3vFiWhnKkgOE0aXY8/DspKcRot3j2li3TGA3rOp+E/YwgTZo8wkdU+3Z/7UEiEx6Pb8ZOCKs6dk1CmzIzByXfGEPc5UekzQjJN912Wsh3KuV/flYuYhAumeH+3/OdEcbtQ6XtCyl73t03aOsytvsM+onDV5yXEnPXFe16bcU3IF3r3k78KCYTypi8hxf5IT7x1iDuvjdvB6OPfbuXT7wyEf2Dz1pQz3naIO3OPe0HKGOLzIot+ECJh7i+cmZb/5OQjnJvIffalcbeCqYHuH5gqJBL+/glTg9+4h3z82Zf8A4bR/+Fvi+9+wnQ0JEJZ9tVht3wTw1DhJuTfK9XUe5+lYpshkTD3m2ewGDwwphU5RTqDNso5wulh2WOppz43MIhw81+uSiwoP7gTwqWAc4SjnAVteHL1u3/gjJRch786G+JgcBvlJBHyWdCRzvPW0sMHx9iPb4ZkwlezOiwoX37ht1Ap8DzvaAd6G/3vs2p8h22G5J5G/ve0IRa7t3yn0TwDBpzJHvGMT804+TBhLJxiMciEm/+x23GUIxkmCjxXP+peomHc2keDEJohmRBNvi2+H4zns/gVfDdC9Pst0v2zB1SP7/7CGmkA4WrX5ItybMhEIfdbxHBHSbp/86B8WmUklDf/q3w70aIfbxN2R0kc5wmj1xw+4Y00gDD3v8s4jigKv2cmnhsgtF1CQCKZMHsUy6IpxV1BsQQu+HZGwwnj2YKiue8plju7oG/DIpwwji0ouju7YtiJAj08RDBhDPFfdPeuxXB3HjgmGOmbAMIYAjFp786LHgfmjRPyEL7B/2U76lBIf/9h1HBFVSI1w0DCyBs09HdYRr2HFHRIwevBhBFjQljuIY047pPD8yeE+PlO9jxSHbLdJRvtPmBAaoa5QEI5F+W7st4HHKUpqhoBMIwwUsgC653OUe7lBqQpWxhhlNgh9nu5I/j7/hgTSkK5zV2HPHerp+q8oyJsEwBCCbmD+EDNP1sLJ0xtSFzl4bZ+aQk5Y0KAROhlQghT61yEELP1O1XgeGiOF5yE6wEUQYR8c3BMBAYtoZzlahm4+TYlYSpPg6iqwBK01SEDhhJm9icPgfYjqfY09a1AhmDC0J1hxAVq1V6ntds83rdFGu6p6vB88pD94+Zuq9OrSiA0I3q228tFmNoJqEUVgt7x0c/tXMapAMBQQjnrelQm1zYzokFQSrROHAgpCVPbREQo7Z9bOcsBSKyEPmIzBfx8XyOako6fbrMQkhAByMsB+a8xEdrKyPsEWw0HpCDEz99A9ZyZj5sQMZ5jZ+XkuRoTIa5HBdU2ByA/oZzBpX3rIZ0MNSEGEfDUYBRCVIs+QipAOsJUydMMAlPQA/TKIsTuDocjemI0AQgc6BkJU+vuOapKnFwH600EQk/KMJCCpmrshKmNmuML+tKZ5kLocpBhLWCyzUWYqjv8RbIHGKIoVupykGGH7C7xEpqjxvQb+rMM5kL47CADmlGCgzBVmixPqVXOZhiNUG5PEmqBStfHsBOmNqqWnZC3JcQSTnL3YZW2CbITmkvFINCLF0poLYoDwsJvXISpEupTyYtpggl3AepDWSyUhzC1dqC/YB3qB7jNl3gJzQnOyxGyViAfYar+lnOwiEiYfUs9CEYkTKU4XzFqX8r1rnMlDFsvTT4hPg94uQizRz3eOW1CCDNN6E+7XERCbjuTK6DC/X9zCSA0N7JBwKr/4hAS4vJCZa5E8K6AyPLmHAm5h4uaKqm1uQ4W8yW09weDtt8Wh5DLTLOTtSTOJQI+I+Ul5ELMToKeQIuHkBOQm5C9O81mjqcrSfA4cIcKK76ONAohay1mco5kaniQY2yLvDUYhRAx0tdjJvveueCKXPX3WXrGHD9fNEJqyGz7qOc63trcEu8d0XU4kfCiE9qYpnI5BIvjzW1uNrbe7jRblWqtVtMkDf2sVlrNnbdbjU3sFzIflMtZT43h7f4PLJ2Fp8Ynxp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>
            <a:off x="3738565" y="3019589"/>
            <a:ext cx="4722263" cy="1026893"/>
            <a:chOff x="3738565" y="3019589"/>
            <a:chExt cx="4722263" cy="10268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674CE2F-8E4B-4E87-8AD5-2A4452B2662D}"/>
                </a:ext>
              </a:extLst>
            </p:cNvPr>
            <p:cNvSpPr txBox="1"/>
            <p:nvPr/>
          </p:nvSpPr>
          <p:spPr>
            <a:xfrm>
              <a:off x="3738565" y="3026980"/>
              <a:ext cx="4722263" cy="10156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6000" dirty="0"/>
                <a:t>  THANKS</a:t>
              </a:r>
            </a:p>
          </p:txBody>
        </p:sp>
        <p:pic>
          <p:nvPicPr>
            <p:cNvPr id="1027" name="Picture 3" descr="F:\Coding\github_repos\udemy_learn_eosio_1\2_Ch_1-EOSIO_Essentials\images\namaste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430813" y="3019589"/>
              <a:ext cx="1026893" cy="1026893"/>
            </a:xfrm>
            <a:prstGeom prst="rect">
              <a:avLst/>
            </a:prstGeom>
            <a:noFill/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39E0845-01EF-4665-84C0-1EA14E03BD33}"/>
              </a:ext>
            </a:extLst>
          </p:cNvPr>
          <p:cNvSpPr/>
          <p:nvPr/>
        </p:nvSpPr>
        <p:spPr>
          <a:xfrm>
            <a:off x="1197113" y="160338"/>
            <a:ext cx="6233700" cy="2748294"/>
          </a:xfrm>
          <a:prstGeom prst="rect">
            <a:avLst/>
          </a:prstGeom>
          <a:blipFill>
            <a:blip r:embed="rId3">
              <a:alphaModFix amt="50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1570</TotalTime>
  <Words>79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</vt:lpstr>
      <vt:lpstr>Tip User Bot</vt:lpstr>
      <vt:lpstr>Content</vt:lpstr>
      <vt:lpstr>PowerPoint Presentation</vt:lpstr>
      <vt:lpstr>deposit</vt:lpstr>
      <vt:lpstr>withdraw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GPK.Battles</dc:title>
  <dc:creator>abhijit roy</dc:creator>
  <cp:lastModifiedBy>abhijit roy</cp:lastModifiedBy>
  <cp:revision>322</cp:revision>
  <dcterms:created xsi:type="dcterms:W3CDTF">2021-03-08T17:38:02Z</dcterms:created>
  <dcterms:modified xsi:type="dcterms:W3CDTF">2021-04-04T08:09:04Z</dcterms:modified>
</cp:coreProperties>
</file>