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B0AB-D6B8-471F-9F61-021BBBB2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2B6D-11AD-46BF-87B5-35DD3FB8C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D100-67E2-4E47-9C6B-1D8FE31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2DF7-B9BC-4BD3-B940-1CF54FA8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A87A-99E7-4480-888A-6B0775D3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D415-3D88-4BC7-A67B-765E4B0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B1D95-A4F3-45B6-B514-070D403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F21D-EF15-4D80-92E3-762F991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D1FC-D9B5-4290-831D-E79B44A2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C0B6-F0C5-4C47-9C0B-CA8C586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144D8-3A8B-4E18-A450-7BB8B510B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F4-0206-40D8-A0E3-CCEE9C54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D474-4474-4A32-AD09-1EF4BC3B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D52C-3F76-4EFA-BB51-684B1594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D022-CEF2-492C-98A7-09FC24A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FFC6-3892-4161-B321-0B8CAB2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80AB-1B4B-4656-80C8-859EBA63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336-F9AA-4FCC-A893-4EC999E6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4D3F-CBF2-421D-BF7D-868E1051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CCC7-56A0-4F8C-AD72-0FAB93B6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61E-2451-43D4-9CE5-9699B630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BE21-BBEA-4834-BD9C-2E2E7009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1B06-BDB8-43D3-8D31-B56FE2C3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0B5E-FABE-469D-97FE-781B800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E68C-707F-4FCD-9F63-335F5C00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C68-AC07-477F-AB65-D1C23BD2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F377-F935-4780-B44C-0629AA1D9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EDBBE-032C-46AF-A94B-13A121E7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8196-F125-4CDB-8D38-36D85218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7FA2-F446-4533-A192-A459FAE2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4A4A-029E-4E78-9900-6A5AE5AB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F0C3-894D-4233-8FB6-A886F7BC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23E4-9D0D-494D-9734-9A80AE27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7E891-CAFA-4A86-96C4-0E6BEABB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F0F63-CD04-4BF2-B427-9713C527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A5A5-099D-4ADF-AD46-D0AAB39D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6E32-3614-42EB-B30C-B3C7EE28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228F6-994F-42EA-B5E2-510AC51F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FA6DF-ADD9-4F10-9119-97CAE444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3770-E116-4786-A449-C262D68E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06F3F-1AA8-4A99-9FF0-F9A4DA98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75E3-1626-4D7A-B360-DC3BE566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223F0-BDA5-49EA-94C6-09AC1725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E71F2-A53D-4B59-ACEC-E562D2A8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4C328-3FDC-4887-9CA3-269A1CE2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70AD-E86C-45C6-A196-25BAFF9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B3B-5F6F-4422-A488-3ECEBA56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DCE3-364B-430F-906C-E664BC4C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0C65A-AF86-4A80-8F9E-D1E8D24C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53A9-6D83-4BB8-8711-932EF007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84A6-2BF2-4A00-BEBD-AB896EC9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DE46-1F79-4466-A68E-D43FA62A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E63D-634B-49FB-BA94-B86986F8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7599F-29E6-4167-B33A-2A7704303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DD38-C1CF-4CBE-96CB-B954D11B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7EF7-AC99-4026-8A18-DA9D3338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B577D-AE47-45A1-A7D8-6AEEE93F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FBA33-D8C3-4F8D-82F1-6F23BF3F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B4F0A-0D55-412D-ABA4-A10E8A6F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58BA-0CE9-4173-9669-8F1CC9D9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B2D6-BC6E-4362-90E0-793B9B39F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9340-CA35-47EC-9550-DAE98642B7D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8E57-0308-41C9-8E0E-25DFFCE26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F002-766F-452C-8AB4-9E10C83EB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C178-3FCB-4E9A-B006-720A997F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B838B-C1C3-4273-84B4-F320060E8B74}"/>
              </a:ext>
            </a:extLst>
          </p:cNvPr>
          <p:cNvSpPr/>
          <p:nvPr/>
        </p:nvSpPr>
        <p:spPr>
          <a:xfrm>
            <a:off x="3094894" y="2257865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(Options)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0F31E-02E7-4C06-80CB-7B172B8563C2}"/>
              </a:ext>
            </a:extLst>
          </p:cNvPr>
          <p:cNvSpPr/>
          <p:nvPr/>
        </p:nvSpPr>
        <p:spPr>
          <a:xfrm>
            <a:off x="3108962" y="2992902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(Options)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8C13E-DEC5-4DA0-ADE1-51710A8493A6}"/>
              </a:ext>
            </a:extLst>
          </p:cNvPr>
          <p:cNvSpPr/>
          <p:nvPr/>
        </p:nvSpPr>
        <p:spPr>
          <a:xfrm>
            <a:off x="3108962" y="3953188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(Options)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5AEF2-A3A4-44C4-849C-E060B3CC0FFF}"/>
              </a:ext>
            </a:extLst>
          </p:cNvPr>
          <p:cNvSpPr/>
          <p:nvPr/>
        </p:nvSpPr>
        <p:spPr>
          <a:xfrm>
            <a:off x="293161" y="491422"/>
            <a:ext cx="11314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hoose columns for the dashboard axis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DEF17-0579-4556-8E91-6406B828B51A}"/>
              </a:ext>
            </a:extLst>
          </p:cNvPr>
          <p:cNvSpPr txBox="1"/>
          <p:nvPr/>
        </p:nvSpPr>
        <p:spPr>
          <a:xfrm>
            <a:off x="574842" y="22578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axis- column 1: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C136E-6F97-4FC8-A224-22BC7A33EBD6}"/>
              </a:ext>
            </a:extLst>
          </p:cNvPr>
          <p:cNvSpPr txBox="1"/>
          <p:nvPr/>
        </p:nvSpPr>
        <p:spPr>
          <a:xfrm>
            <a:off x="597422" y="302628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axis- column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FC8F6-2A9C-41CD-8EA1-BB79ACD4F54D}"/>
              </a:ext>
            </a:extLst>
          </p:cNvPr>
          <p:cNvSpPr txBox="1"/>
          <p:nvPr/>
        </p:nvSpPr>
        <p:spPr>
          <a:xfrm>
            <a:off x="525196" y="3998853"/>
            <a:ext cx="26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axis- column: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60126-5BC6-4ED2-8102-99DB8C34C6DB}"/>
              </a:ext>
            </a:extLst>
          </p:cNvPr>
          <p:cNvSpPr/>
          <p:nvPr/>
        </p:nvSpPr>
        <p:spPr>
          <a:xfrm>
            <a:off x="293161" y="4993249"/>
            <a:ext cx="6063173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Write here the title for the dashboards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6A341-C534-4B0B-8A5A-BAC0FED041D1}"/>
              </a:ext>
            </a:extLst>
          </p:cNvPr>
          <p:cNvSpPr txBox="1"/>
          <p:nvPr/>
        </p:nvSpPr>
        <p:spPr>
          <a:xfrm>
            <a:off x="233220" y="22226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D4E23-8D00-4751-85F9-193885228887}"/>
              </a:ext>
            </a:extLst>
          </p:cNvPr>
          <p:cNvSpPr txBox="1"/>
          <p:nvPr/>
        </p:nvSpPr>
        <p:spPr>
          <a:xfrm>
            <a:off x="233220" y="3998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0CF0E-CAC1-4FDE-AC60-49E4821DDA05}"/>
              </a:ext>
            </a:extLst>
          </p:cNvPr>
          <p:cNvSpPr txBox="1"/>
          <p:nvPr/>
        </p:nvSpPr>
        <p:spPr>
          <a:xfrm>
            <a:off x="6977577" y="2128166"/>
            <a:ext cx="5164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Requests for this screen</a:t>
            </a:r>
            <a:r>
              <a:rPr lang="en-US" dirty="0"/>
              <a:t>:</a:t>
            </a:r>
          </a:p>
          <a:p>
            <a:r>
              <a:rPr lang="en-US" dirty="0"/>
              <a:t>1. Click on any of the 3 first rectangular will open a window with all the excel file headers</a:t>
            </a:r>
          </a:p>
          <a:p>
            <a:r>
              <a:rPr lang="en-US" dirty="0"/>
              <a:t>2. This screen must be displayed in this way</a:t>
            </a:r>
          </a:p>
          <a:p>
            <a:r>
              <a:rPr lang="en-US" dirty="0"/>
              <a:t>3. Every selection with red asterisk, must be selected by the user. if not, when you click the “show dashboard” button it will print error “fill all the required fields”</a:t>
            </a:r>
          </a:p>
          <a:p>
            <a:r>
              <a:rPr lang="en-US" dirty="0"/>
              <a:t>4. The text box is not a required field. in the beginning, it will show the text I wrote when the user starts to write in, it automatically clean and present the user input in the text box, and in black color.</a:t>
            </a:r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8B56C881-BE4A-471E-86C0-363605555513}"/>
              </a:ext>
            </a:extLst>
          </p:cNvPr>
          <p:cNvSpPr/>
          <p:nvPr/>
        </p:nvSpPr>
        <p:spPr>
          <a:xfrm>
            <a:off x="4972932" y="5930480"/>
            <a:ext cx="1955413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Show dashboard</a:t>
            </a:r>
          </a:p>
        </p:txBody>
      </p:sp>
    </p:spTree>
    <p:extLst>
      <p:ext uri="{BB962C8B-B14F-4D97-AF65-F5344CB8AC3E}">
        <p14:creationId xmlns:p14="http://schemas.microsoft.com/office/powerpoint/2010/main" val="17769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B838B-C1C3-4273-84B4-F320060E8B74}"/>
              </a:ext>
            </a:extLst>
          </p:cNvPr>
          <p:cNvSpPr/>
          <p:nvPr/>
        </p:nvSpPr>
        <p:spPr>
          <a:xfrm>
            <a:off x="2785405" y="893299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0F31E-02E7-4C06-80CB-7B172B8563C2}"/>
              </a:ext>
            </a:extLst>
          </p:cNvPr>
          <p:cNvSpPr/>
          <p:nvPr/>
        </p:nvSpPr>
        <p:spPr>
          <a:xfrm>
            <a:off x="2785405" y="1628336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5AEF2-A3A4-44C4-849C-E060B3CC0FFF}"/>
              </a:ext>
            </a:extLst>
          </p:cNvPr>
          <p:cNvSpPr/>
          <p:nvPr/>
        </p:nvSpPr>
        <p:spPr>
          <a:xfrm>
            <a:off x="6096000" y="872844"/>
            <a:ext cx="47386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(The given title name)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DEF17-0579-4556-8E91-6406B828B51A}"/>
              </a:ext>
            </a:extLst>
          </p:cNvPr>
          <p:cNvSpPr txBox="1"/>
          <p:nvPr/>
        </p:nvSpPr>
        <p:spPr>
          <a:xfrm>
            <a:off x="534575" y="866493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type: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3357B-025E-4BCF-A2A3-FEBA58FF9B61}"/>
              </a:ext>
            </a:extLst>
          </p:cNvPr>
          <p:cNvSpPr/>
          <p:nvPr/>
        </p:nvSpPr>
        <p:spPr>
          <a:xfrm>
            <a:off x="2785404" y="2438066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7E535-CB91-4820-86DA-E619EAC036E3}"/>
              </a:ext>
            </a:extLst>
          </p:cNvPr>
          <p:cNvSpPr/>
          <p:nvPr/>
        </p:nvSpPr>
        <p:spPr>
          <a:xfrm>
            <a:off x="2785403" y="3213713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9DFF9-B01C-4F86-B23E-C5245391EA45}"/>
              </a:ext>
            </a:extLst>
          </p:cNvPr>
          <p:cNvSpPr/>
          <p:nvPr/>
        </p:nvSpPr>
        <p:spPr>
          <a:xfrm>
            <a:off x="2785402" y="3955785"/>
            <a:ext cx="1406769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E08EC-4A50-4636-8004-B447C7050247}"/>
              </a:ext>
            </a:extLst>
          </p:cNvPr>
          <p:cNvSpPr txBox="1"/>
          <p:nvPr/>
        </p:nvSpPr>
        <p:spPr>
          <a:xfrm>
            <a:off x="534575" y="1626410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(Name of filter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FF36E-355A-4B17-8D22-E30150F28901}"/>
              </a:ext>
            </a:extLst>
          </p:cNvPr>
          <p:cNvSpPr txBox="1"/>
          <p:nvPr/>
        </p:nvSpPr>
        <p:spPr>
          <a:xfrm>
            <a:off x="534575" y="2471449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(Name of filter 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24C57-60D7-4F82-84C6-38F3AB83D658}"/>
              </a:ext>
            </a:extLst>
          </p:cNvPr>
          <p:cNvSpPr txBox="1"/>
          <p:nvPr/>
        </p:nvSpPr>
        <p:spPr>
          <a:xfrm>
            <a:off x="534575" y="395578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(Name of filter 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C4376-4A3D-412C-B422-066D70DABE1C}"/>
              </a:ext>
            </a:extLst>
          </p:cNvPr>
          <p:cNvSpPr txBox="1"/>
          <p:nvPr/>
        </p:nvSpPr>
        <p:spPr>
          <a:xfrm>
            <a:off x="534575" y="3247096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(Name of filter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75950-6EBB-4FFC-B18F-B760D2DA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4" t="15503" r="8154" b="4665"/>
          <a:stretch/>
        </p:blipFill>
        <p:spPr>
          <a:xfrm>
            <a:off x="5441840" y="1887833"/>
            <a:ext cx="6684512" cy="2504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8DCECB-6A8D-498F-9F49-490CF0B95F7B}"/>
              </a:ext>
            </a:extLst>
          </p:cNvPr>
          <p:cNvSpPr txBox="1"/>
          <p:nvPr/>
        </p:nvSpPr>
        <p:spPr>
          <a:xfrm>
            <a:off x="6096000" y="4408713"/>
            <a:ext cx="42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(Given name of the chosen horizontal axis)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9D651B-19DA-4773-AC43-DEC334B3365E}"/>
              </a:ext>
            </a:extLst>
          </p:cNvPr>
          <p:cNvSpPr txBox="1"/>
          <p:nvPr/>
        </p:nvSpPr>
        <p:spPr>
          <a:xfrm rot="16200000">
            <a:off x="3729068" y="2706552"/>
            <a:ext cx="280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(Given name </a:t>
            </a:r>
            <a:r>
              <a:rPr lang="en-US"/>
              <a:t>of the chosen </a:t>
            </a:r>
            <a:r>
              <a:rPr lang="en-US" dirty="0"/>
              <a:t>vertical axis 1 and 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F3EB58-4989-4040-A5E2-0ED201187DAD}"/>
              </a:ext>
            </a:extLst>
          </p:cNvPr>
          <p:cNvSpPr/>
          <p:nvPr/>
        </p:nvSpPr>
        <p:spPr>
          <a:xfrm>
            <a:off x="534575" y="245075"/>
            <a:ext cx="10240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F4477-4BD4-41C7-BE50-7BADC7FBB886}"/>
              </a:ext>
            </a:extLst>
          </p:cNvPr>
          <p:cNvSpPr txBox="1"/>
          <p:nvPr/>
        </p:nvSpPr>
        <p:spPr>
          <a:xfrm>
            <a:off x="461878" y="5047233"/>
            <a:ext cx="9959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Requests for this screen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The filters should be organized and display by their filters amount, min-0, max-8</a:t>
            </a:r>
          </a:p>
          <a:p>
            <a:pPr marL="342900" indent="-342900">
              <a:buAutoNum type="arabicPeriod"/>
            </a:pPr>
            <a:r>
              <a:rPr lang="en-US" dirty="0"/>
              <a:t>Every filter should choose multiple options, no selected option in 1 filter will not show anything, until the user selected in any filter at least one option</a:t>
            </a:r>
          </a:p>
          <a:p>
            <a:pPr marL="342900" indent="-342900">
              <a:buAutoNum type="arabicPeriod"/>
            </a:pPr>
            <a:r>
              <a:rPr lang="en-US" dirty="0"/>
              <a:t>If there is a column of dates in the excel file, it should present a filter of date range</a:t>
            </a:r>
          </a:p>
        </p:txBody>
      </p:sp>
    </p:spTree>
    <p:extLst>
      <p:ext uri="{BB962C8B-B14F-4D97-AF65-F5344CB8AC3E}">
        <p14:creationId xmlns:p14="http://schemas.microsoft.com/office/powerpoint/2010/main" val="329510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Galili</dc:creator>
  <cp:lastModifiedBy>Ben Galili</cp:lastModifiedBy>
  <cp:revision>21</cp:revision>
  <dcterms:created xsi:type="dcterms:W3CDTF">2019-06-10T18:37:36Z</dcterms:created>
  <dcterms:modified xsi:type="dcterms:W3CDTF">2019-06-10T20:23:00Z</dcterms:modified>
</cp:coreProperties>
</file>