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297" r:id="rId3"/>
    <p:sldId id="299" r:id="rId4"/>
    <p:sldId id="301" r:id="rId5"/>
    <p:sldId id="302" r:id="rId6"/>
    <p:sldId id="314" r:id="rId7"/>
    <p:sldId id="312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04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6" autoAdjust="0"/>
  </p:normalViewPr>
  <p:slideViewPr>
    <p:cSldViewPr>
      <p:cViewPr varScale="1">
        <p:scale>
          <a:sx n="109" d="100"/>
          <a:sy n="109" d="100"/>
        </p:scale>
        <p:origin x="-83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21809-FD35-40BA-B710-7AC126EF5B62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15DE-5BFE-48A8-8309-45E165F8A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FEFB-A6CA-4965-B63F-F3E5A7C571A4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5E6-F301-496E-BBD0-401DDEA10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7420"/>
            <a:ext cx="8229600" cy="9525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Dry Etch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83768" y="3793604"/>
            <a:ext cx="4125144" cy="9525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Abhijit Roy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Sci./Engr. - ‘SD’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CL00102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VFD, Dry Etch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2785492"/>
            <a:ext cx="28680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Recipes </a:t>
            </a: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run in Equipments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800" y="51617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-Mar-2021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REML1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REOX1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REPL1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RESP1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7931224" cy="3277352"/>
          </a:xfrm>
        </p:spPr>
        <p:txBody>
          <a:bodyPr/>
          <a:lstStyle/>
          <a:p>
            <a:pPr>
              <a:buNone/>
            </a:pPr>
            <a:endParaRPr lang="en-IN" sz="18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The shared raw data contains the recipes used for running lots in equipment(s)/chamber(s) with </a:t>
            </a:r>
            <a:r>
              <a:rPr lang="en-IN" sz="1800" dirty="0" err="1" smtClean="0">
                <a:latin typeface="Segoe UI" pitchFamily="34" charset="0"/>
                <a:cs typeface="Segoe UI" pitchFamily="34" charset="0"/>
              </a:rPr>
              <a:t>datetime</a:t>
            </a:r>
            <a:r>
              <a:rPr lang="en-IN" sz="18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IN" sz="1800" dirty="0" smtClean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95736" y="2425452"/>
            <a:ext cx="4722263" cy="1026893"/>
            <a:chOff x="3738565" y="3019589"/>
            <a:chExt cx="4722263" cy="1026893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  THANKS</a:t>
              </a:r>
              <a:endParaRPr lang="en-US" sz="6000" dirty="0"/>
            </a:p>
          </p:txBody>
        </p:sp>
        <p:pic>
          <p:nvPicPr>
            <p:cNvPr id="9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273324"/>
            <a:ext cx="8435280" cy="1368152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List down the unique recipes run in respective equipment(s)/chamber(s).</a:t>
            </a:r>
          </a:p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Show the frequency of each recipe </a:t>
            </a:r>
            <a:r>
              <a:rPr lang="en-IN" sz="1800" dirty="0" smtClean="0">
                <a:latin typeface="Segoe UI" pitchFamily="34" charset="0"/>
                <a:cs typeface="Segoe UI" pitchFamily="34" charset="0"/>
              </a:rPr>
              <a:t>run in respective equipment(s)/chamber(s).</a:t>
            </a:r>
            <a:endParaRPr lang="en-IN" sz="18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ASBE1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7692" t="7142" r="7692" b="7160"/>
          <a:stretch>
            <a:fillRect/>
          </a:stretch>
        </p:blipFill>
        <p:spPr bwMode="auto">
          <a:xfrm>
            <a:off x="2555776" y="841275"/>
            <a:ext cx="4392488" cy="479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641476"/>
            <a:ext cx="1800200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ASFE1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08012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Recipes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529" t="4803" r="6012" b="3912"/>
          <a:stretch>
            <a:fillRect/>
          </a:stretch>
        </p:blipFill>
        <p:spPr bwMode="auto">
          <a:xfrm>
            <a:off x="3059832" y="121195"/>
            <a:ext cx="3816424" cy="55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481236"/>
            <a:ext cx="1512168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Segoe UI" pitchFamily="34" charset="0"/>
                <a:cs typeface="Segoe UI" pitchFamily="34" charset="0"/>
              </a:rPr>
              <a:t>Frequency</a:t>
            </a:r>
            <a:endParaRPr lang="en-IN" sz="1800" b="1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88</Words>
  <Application>Microsoft Office PowerPoint</Application>
  <PresentationFormat>On-screen Show (16:10)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Dry Etch </vt:lpstr>
      <vt:lpstr>Background</vt:lpstr>
      <vt:lpstr>Objective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anuvesh</dc:creator>
  <cp:lastModifiedBy>Abhijit</cp:lastModifiedBy>
  <cp:revision>338</cp:revision>
  <dcterms:created xsi:type="dcterms:W3CDTF">2018-08-07T09:13:41Z</dcterms:created>
  <dcterms:modified xsi:type="dcterms:W3CDTF">2021-03-31T11:01:23Z</dcterms:modified>
</cp:coreProperties>
</file>