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2" r:id="rId1"/>
  </p:sldMasterIdLst>
  <p:sldIdLst>
    <p:sldId id="256" r:id="rId2"/>
    <p:sldId id="257" r:id="rId3"/>
    <p:sldId id="261" r:id="rId4"/>
    <p:sldId id="258" r:id="rId5"/>
    <p:sldId id="262" r:id="rId6"/>
    <p:sldId id="264" r:id="rId7"/>
    <p:sldId id="265" r:id="rId8"/>
    <p:sldId id="266" r:id="rId9"/>
    <p:sldId id="263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63A1C593-65D0-4073-BCC9-577B9352EA97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8948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60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2469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41340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2220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86287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81361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01483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4657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530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3937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044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696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6571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93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5746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464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3A1C593-65D0-4073-BCC9-577B9352EA97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591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/>
          <p:cNvSpPr txBox="1"/>
          <p:nvPr/>
        </p:nvSpPr>
        <p:spPr>
          <a:xfrm>
            <a:off x="4317215" y="3429000"/>
            <a:ext cx="3674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Black" panose="020B0A04020102020204" charset="0"/>
                <a:cs typeface="Arial Black" panose="020B0A04020102020204" charset="0"/>
              </a:rPr>
              <a:t>Team Members</a:t>
            </a:r>
          </a:p>
        </p:txBody>
      </p:sp>
      <p:sp>
        <p:nvSpPr>
          <p:cNvPr id="8" name="Text Box 7"/>
          <p:cNvSpPr txBox="1"/>
          <p:nvPr/>
        </p:nvSpPr>
        <p:spPr>
          <a:xfrm>
            <a:off x="4412989" y="4172283"/>
            <a:ext cx="421195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sz="2000" dirty="0"/>
              <a:t>Abhinav Singh (20BCS008)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/>
              <a:t>Abhishek Ramgoliyan (20BCS014)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/>
              <a:t>Gautam Singhal (20BCS087)</a:t>
            </a:r>
          </a:p>
        </p:txBody>
      </p:sp>
      <p:sp>
        <p:nvSpPr>
          <p:cNvPr id="10" name="Text Box 9"/>
          <p:cNvSpPr txBox="1"/>
          <p:nvPr/>
        </p:nvSpPr>
        <p:spPr>
          <a:xfrm>
            <a:off x="8530590" y="6330950"/>
            <a:ext cx="34772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December 15th 2021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FA124A5-2982-426E-ABAB-E034092F6B23}"/>
              </a:ext>
            </a:extLst>
          </p:cNvPr>
          <p:cNvSpPr/>
          <p:nvPr/>
        </p:nvSpPr>
        <p:spPr>
          <a:xfrm>
            <a:off x="665825" y="808787"/>
            <a:ext cx="10977527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4"/>
                </a:solidFill>
                <a:effectLst/>
                <a:latin typeface="Bookman Old Style" panose="02050604050505020204" pitchFamily="18" charset="0"/>
              </a:rPr>
              <a:t>Learning Management System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ank You Presentation Slide | Thank You Templates | SlideUpLift">
            <a:extLst>
              <a:ext uri="{FF2B5EF4-FFF2-40B4-BE49-F238E27FC236}">
                <a16:creationId xmlns:a16="http://schemas.microsoft.com/office/drawing/2014/main" id="{C3558793-CF90-4F61-9E9A-CB02267D39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520" y="737185"/>
            <a:ext cx="10670959" cy="5383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6666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2116011" y="1500505"/>
            <a:ext cx="709104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Algerian" panose="04020705040A02060702" charset="0"/>
                <a:cs typeface="Algerian" panose="04020705040A02060702" charset="0"/>
              </a:rPr>
              <a:t>      Introduction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2515506" y="2782652"/>
            <a:ext cx="9183112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latin typeface="Arial Rounded MT Bold" panose="020F0704030504030204" charset="0"/>
              <a:cs typeface="Arial Rounded MT Bold" panose="020F070403050403020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Our project is a web-app based LMS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Will act as a visual classroom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Better management and Ease of access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latin typeface="Arial Rounded MT Bold" panose="020F0704030504030204" charset="0"/>
              <a:cs typeface="Arial Rounded MT Bold" panose="020F07040305040302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B487CC23-16DB-411E-BC80-BB9BD689B32B}"/>
              </a:ext>
            </a:extLst>
          </p:cNvPr>
          <p:cNvSpPr txBox="1"/>
          <p:nvPr/>
        </p:nvSpPr>
        <p:spPr>
          <a:xfrm>
            <a:off x="4074739" y="932081"/>
            <a:ext cx="33647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ctr">
              <a:buNone/>
            </a:pPr>
            <a:r>
              <a:rPr lang="en-US" sz="2400" b="1" dirty="0">
                <a:latin typeface="Arial Black" panose="020B0A04020102020204" charset="0"/>
                <a:cs typeface="Arial Black" panose="020B0A04020102020204" charset="0"/>
              </a:rPr>
              <a:t>Purpose &amp; Scope</a:t>
            </a:r>
          </a:p>
          <a:p>
            <a:pPr indent="0">
              <a:buNone/>
            </a:pPr>
            <a:r>
              <a:rPr lang="en-US" dirty="0">
                <a:latin typeface="Arial Rounded MT Bold" panose="020F0704030504030204" charset="0"/>
                <a:cs typeface="Arial Rounded MT Bold" panose="020F0704030504030204" charset="0"/>
              </a:rPr>
              <a:t>                   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CA2AB5-539D-4BF4-90A8-A8D1351C8572}"/>
              </a:ext>
            </a:extLst>
          </p:cNvPr>
          <p:cNvSpPr txBox="1"/>
          <p:nvPr/>
        </p:nvSpPr>
        <p:spPr>
          <a:xfrm>
            <a:off x="2672178" y="1670745"/>
            <a:ext cx="75726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To make learning process efficient.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Handle course classes, exams, assignments, doubts and announcements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Post-pandemic world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265319C3-9253-4FEA-ACA3-0EC2FE2C8FC8}"/>
              </a:ext>
            </a:extLst>
          </p:cNvPr>
          <p:cNvSpPr txBox="1"/>
          <p:nvPr/>
        </p:nvSpPr>
        <p:spPr>
          <a:xfrm>
            <a:off x="4074739" y="3198167"/>
            <a:ext cx="3364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ctr">
              <a:buNone/>
            </a:pPr>
            <a:r>
              <a:rPr lang="en-US" sz="2400" b="1" dirty="0">
                <a:latin typeface="Arial Black" panose="020B0A04020102020204" charset="0"/>
                <a:cs typeface="Arial Black" panose="020B0A04020102020204" charset="0"/>
              </a:rPr>
              <a:t>Technology Stack</a:t>
            </a:r>
            <a:endParaRPr lang="en-US" dirty="0">
              <a:latin typeface="Arial Rounded MT Bold" panose="020F0704030504030204" charset="0"/>
              <a:cs typeface="Arial Rounded MT Bold" panose="020F070403050403020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CBF397-0CE7-4927-BF93-6255969ED39C}"/>
              </a:ext>
            </a:extLst>
          </p:cNvPr>
          <p:cNvSpPr txBox="1"/>
          <p:nvPr/>
        </p:nvSpPr>
        <p:spPr>
          <a:xfrm>
            <a:off x="2672178" y="3986925"/>
            <a:ext cx="75726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Front end: 	Html, CSS, React JS ,  JavaScript.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Back end: 	Node JS, PHP.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Database:    My SQL</a:t>
            </a:r>
          </a:p>
        </p:txBody>
      </p:sp>
    </p:spTree>
    <p:extLst>
      <p:ext uri="{BB962C8B-B14F-4D97-AF65-F5344CB8AC3E}">
        <p14:creationId xmlns:p14="http://schemas.microsoft.com/office/powerpoint/2010/main" val="1720159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4620693" y="836326"/>
            <a:ext cx="2950614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 dirty="0">
                <a:latin typeface="Arial Black" panose="020B0A04020102020204" charset="0"/>
              </a:rPr>
              <a:t>Project Modules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CE24A7-0E5B-48B7-9F49-293F38D31083}"/>
              </a:ext>
            </a:extLst>
          </p:cNvPr>
          <p:cNvSpPr txBox="1"/>
          <p:nvPr/>
        </p:nvSpPr>
        <p:spPr>
          <a:xfrm>
            <a:off x="2300796" y="1413290"/>
            <a:ext cx="7910004" cy="334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dirty="0"/>
              <a:t>Sign up and Login page( Gmail – login)</a:t>
            </a:r>
          </a:p>
          <a:p>
            <a:pPr lvl="0">
              <a:lnSpc>
                <a:spcPct val="107000"/>
              </a:lnSpc>
            </a:pPr>
            <a:endParaRPr lang="en-IN" dirty="0"/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dirty="0"/>
              <a:t>Dashboard that contains:			</a:t>
            </a:r>
          </a:p>
          <a:p>
            <a:pPr marL="800100" lvl="1" indent="-342900">
              <a:lnSpc>
                <a:spcPct val="107000"/>
              </a:lnSpc>
              <a:buFont typeface="+mj-lt"/>
              <a:buAutoNum type="arabicPeriod"/>
            </a:pPr>
            <a:r>
              <a:rPr lang="en-IN" dirty="0"/>
              <a:t>Profile</a:t>
            </a:r>
          </a:p>
          <a:p>
            <a:pPr marL="800100" lvl="1" indent="-342900">
              <a:lnSpc>
                <a:spcPct val="107000"/>
              </a:lnSpc>
              <a:buFont typeface="+mj-lt"/>
              <a:buAutoNum type="arabicPeriod"/>
            </a:pPr>
            <a:r>
              <a:rPr lang="en-IN" dirty="0"/>
              <a:t>Courses </a:t>
            </a:r>
          </a:p>
          <a:p>
            <a:pPr marL="1657350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IN" dirty="0"/>
              <a:t>Announcement </a:t>
            </a:r>
          </a:p>
          <a:p>
            <a:pPr marL="1657350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IN" dirty="0"/>
              <a:t> Assignments</a:t>
            </a:r>
          </a:p>
          <a:p>
            <a:pPr marL="1657350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IN" dirty="0"/>
              <a:t> Files/notes </a:t>
            </a:r>
          </a:p>
          <a:p>
            <a:pPr marL="1657350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IN" dirty="0"/>
              <a:t> Quizzes</a:t>
            </a:r>
          </a:p>
          <a:p>
            <a:pPr marL="800100" lvl="1" indent="-342900">
              <a:lnSpc>
                <a:spcPct val="107000"/>
              </a:lnSpc>
              <a:buAutoNum type="arabicPeriod" startAt="3"/>
            </a:pPr>
            <a:r>
              <a:rPr lang="en-IN" dirty="0"/>
              <a:t>Doubts (open forum)</a:t>
            </a:r>
          </a:p>
          <a:p>
            <a:pPr marL="800100" lvl="1" indent="-342900">
              <a:lnSpc>
                <a:spcPct val="107000"/>
              </a:lnSpc>
              <a:buAutoNum type="arabicPeriod" startAt="3"/>
            </a:pPr>
            <a:r>
              <a:rPr lang="en-IN" dirty="0"/>
              <a:t>Help (FAQ)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F2BD72-7857-48C9-9D25-5DD5FC0D6E61}"/>
              </a:ext>
            </a:extLst>
          </p:cNvPr>
          <p:cNvSpPr txBox="1"/>
          <p:nvPr/>
        </p:nvSpPr>
        <p:spPr>
          <a:xfrm>
            <a:off x="4697767" y="639326"/>
            <a:ext cx="2796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latin typeface="Arial Black" panose="020B0A04020102020204" charset="0"/>
              </a:rPr>
              <a:t>User-Interface</a:t>
            </a:r>
            <a:r>
              <a:rPr lang="en-IN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E8C7C2-5B47-4632-BC08-1354B526065A}"/>
              </a:ext>
            </a:extLst>
          </p:cNvPr>
          <p:cNvSpPr txBox="1"/>
          <p:nvPr/>
        </p:nvSpPr>
        <p:spPr>
          <a:xfrm flipH="1">
            <a:off x="5896102" y="3429000"/>
            <a:ext cx="2076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screenshots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5657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F2BD72-7857-48C9-9D25-5DD5FC0D6E61}"/>
              </a:ext>
            </a:extLst>
          </p:cNvPr>
          <p:cNvSpPr txBox="1"/>
          <p:nvPr/>
        </p:nvSpPr>
        <p:spPr>
          <a:xfrm>
            <a:off x="4697767" y="639326"/>
            <a:ext cx="2796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latin typeface="Arial Black" panose="020B0A04020102020204" charset="0"/>
              </a:rPr>
              <a:t>User-Interface</a:t>
            </a:r>
            <a:r>
              <a:rPr lang="en-IN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B30738-50D0-4DE9-BF3C-B6477B5C452E}"/>
              </a:ext>
            </a:extLst>
          </p:cNvPr>
          <p:cNvSpPr txBox="1"/>
          <p:nvPr/>
        </p:nvSpPr>
        <p:spPr>
          <a:xfrm flipH="1">
            <a:off x="5896102" y="3429000"/>
            <a:ext cx="2076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screenshots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4843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F2BD72-7857-48C9-9D25-5DD5FC0D6E61}"/>
              </a:ext>
            </a:extLst>
          </p:cNvPr>
          <p:cNvSpPr txBox="1"/>
          <p:nvPr/>
        </p:nvSpPr>
        <p:spPr>
          <a:xfrm>
            <a:off x="4697767" y="639326"/>
            <a:ext cx="2796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latin typeface="Arial Black" panose="020B0A04020102020204" charset="0"/>
              </a:rPr>
              <a:t>User-Interface</a:t>
            </a:r>
            <a:r>
              <a:rPr lang="en-IN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B30738-50D0-4DE9-BF3C-B6477B5C452E}"/>
              </a:ext>
            </a:extLst>
          </p:cNvPr>
          <p:cNvSpPr txBox="1"/>
          <p:nvPr/>
        </p:nvSpPr>
        <p:spPr>
          <a:xfrm flipH="1">
            <a:off x="5896102" y="3429000"/>
            <a:ext cx="2076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screenshots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073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F2BD72-7857-48C9-9D25-5DD5FC0D6E61}"/>
              </a:ext>
            </a:extLst>
          </p:cNvPr>
          <p:cNvSpPr txBox="1"/>
          <p:nvPr/>
        </p:nvSpPr>
        <p:spPr>
          <a:xfrm>
            <a:off x="4697767" y="639326"/>
            <a:ext cx="2796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latin typeface="Arial Black" panose="020B0A04020102020204" charset="0"/>
              </a:rPr>
              <a:t>User-Interface</a:t>
            </a:r>
            <a:r>
              <a:rPr lang="en-IN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B30738-50D0-4DE9-BF3C-B6477B5C452E}"/>
              </a:ext>
            </a:extLst>
          </p:cNvPr>
          <p:cNvSpPr txBox="1"/>
          <p:nvPr/>
        </p:nvSpPr>
        <p:spPr>
          <a:xfrm flipH="1">
            <a:off x="5896102" y="3429000"/>
            <a:ext cx="2076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screenshots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7553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F5060E-4ADD-4862-85B2-591475DF7A51}"/>
              </a:ext>
            </a:extLst>
          </p:cNvPr>
          <p:cNvSpPr txBox="1"/>
          <p:nvPr/>
        </p:nvSpPr>
        <p:spPr>
          <a:xfrm>
            <a:off x="4697767" y="639326"/>
            <a:ext cx="2796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latin typeface="Arial Black" panose="020B0A04020102020204" charset="0"/>
              </a:rPr>
              <a:t>Database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FDCFBF-0ACC-4E42-BD00-274A770FE560}"/>
              </a:ext>
            </a:extLst>
          </p:cNvPr>
          <p:cNvSpPr txBox="1"/>
          <p:nvPr/>
        </p:nvSpPr>
        <p:spPr>
          <a:xfrm flipH="1">
            <a:off x="5896102" y="3429000"/>
            <a:ext cx="2076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screenshots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27931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Override1.xml><?xml version="1.0" encoding="utf-8"?>
<a:themeOverride xmlns:a="http://schemas.openxmlformats.org/drawingml/2006/main">
  <a:clrScheme name="Organic">
    <a:dk1>
      <a:sysClr val="windowText" lastClr="000000"/>
    </a:dk1>
    <a:lt1>
      <a:sysClr val="window" lastClr="FFFFFF"/>
    </a:lt1>
    <a:dk2>
      <a:srgbClr val="212121"/>
    </a:dk2>
    <a:lt2>
      <a:srgbClr val="DADADA"/>
    </a:lt2>
    <a:accent1>
      <a:srgbClr val="83992A"/>
    </a:accent1>
    <a:accent2>
      <a:srgbClr val="3C9770"/>
    </a:accent2>
    <a:accent3>
      <a:srgbClr val="44709D"/>
    </a:accent3>
    <a:accent4>
      <a:srgbClr val="A23C33"/>
    </a:accent4>
    <a:accent5>
      <a:srgbClr val="D97828"/>
    </a:accent5>
    <a:accent6>
      <a:srgbClr val="DEB340"/>
    </a:accent6>
    <a:hlink>
      <a:srgbClr val="A8BF4D"/>
    </a:hlink>
    <a:folHlink>
      <a:srgbClr val="B4CA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</TotalTime>
  <Words>149</Words>
  <Application>Microsoft Office PowerPoint</Application>
  <PresentationFormat>Widescreen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Algerian</vt:lpstr>
      <vt:lpstr>Arial</vt:lpstr>
      <vt:lpstr>Arial Black</vt:lpstr>
      <vt:lpstr>Arial Rounded MT Bold</vt:lpstr>
      <vt:lpstr>Bookman Old Style</vt:lpstr>
      <vt:lpstr>Garamond</vt:lpstr>
      <vt:lpstr>Symbol</vt:lpstr>
      <vt:lpstr>Organic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GAUTAM SINGHAL</cp:lastModifiedBy>
  <cp:revision>16</cp:revision>
  <dcterms:created xsi:type="dcterms:W3CDTF">2021-10-04T19:56:00Z</dcterms:created>
  <dcterms:modified xsi:type="dcterms:W3CDTF">2021-11-15T17:54:47Z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130A83F66AE54C74A0321E82098BD9CB</vt:lpwstr>
  </property>
  <property fmtid="{D5CDD505-2E9C-101B-9397-08002B2CF9AE}" pid="3" name="KSOProductBuildVer">
    <vt:lpwstr>1033-11.2.0.10323</vt:lpwstr>
  </property>
</Properties>
</file>