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5" r:id="rId2"/>
    <p:sldMasterId id="2147483707" r:id="rId3"/>
  </p:sldMasterIdLst>
  <p:notesMasterIdLst>
    <p:notesMasterId r:id="rId16"/>
  </p:notesMasterIdLst>
  <p:sldIdLst>
    <p:sldId id="296" r:id="rId4"/>
    <p:sldId id="258" r:id="rId5"/>
    <p:sldId id="290" r:id="rId6"/>
    <p:sldId id="289" r:id="rId7"/>
    <p:sldId id="295" r:id="rId8"/>
    <p:sldId id="297" r:id="rId9"/>
    <p:sldId id="299" r:id="rId10"/>
    <p:sldId id="300" r:id="rId11"/>
    <p:sldId id="292" r:id="rId12"/>
    <p:sldId id="274" r:id="rId13"/>
    <p:sldId id="288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9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9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7AA1A-85F2-46B1-843D-C0281F80DF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4FA02D-7DF3-4F70-9E31-358C7339A740}">
      <dgm:prSet custT="1"/>
      <dgm:spPr/>
      <dgm:t>
        <a:bodyPr/>
        <a:lstStyle/>
        <a:p>
          <a:r>
            <a:rPr lang="en-US" sz="2000" baseline="0" dirty="0">
              <a:latin typeface="Calibri" panose="020F0502020204030204" pitchFamily="34" charset="0"/>
              <a:cs typeface="Calibri" panose="020F0502020204030204" pitchFamily="34" charset="0"/>
            </a:rPr>
            <a:t>Overview	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387F49-781E-44AE-B2D0-E54409971AB8}" type="parTrans" cxnId="{768A6858-5BC9-4D0D-89E2-4349114FD1B5}">
      <dgm:prSet/>
      <dgm:spPr/>
      <dgm:t>
        <a:bodyPr/>
        <a:lstStyle/>
        <a:p>
          <a:endParaRPr lang="en-US"/>
        </a:p>
      </dgm:t>
    </dgm:pt>
    <dgm:pt modelId="{1198A5B1-52B2-4433-83CA-15F7E7DD178C}" type="sibTrans" cxnId="{768A6858-5BC9-4D0D-89E2-4349114FD1B5}">
      <dgm:prSet/>
      <dgm:spPr/>
      <dgm:t>
        <a:bodyPr/>
        <a:lstStyle/>
        <a:p>
          <a:endParaRPr lang="en-US"/>
        </a:p>
      </dgm:t>
    </dgm:pt>
    <dgm:pt modelId="{E5E29530-0A37-461D-897B-457BE6505BBE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Objective</a:t>
          </a:r>
        </a:p>
      </dgm:t>
    </dgm:pt>
    <dgm:pt modelId="{7B51B554-DB90-40B0-B981-738EEA5EBBE8}" type="parTrans" cxnId="{41654582-60C0-4B5E-B694-155DBC5ABA1F}">
      <dgm:prSet/>
      <dgm:spPr/>
      <dgm:t>
        <a:bodyPr/>
        <a:lstStyle/>
        <a:p>
          <a:endParaRPr lang="en-US"/>
        </a:p>
      </dgm:t>
    </dgm:pt>
    <dgm:pt modelId="{B1C0FB39-043B-47CA-8CEB-2022E15E3CCA}" type="sibTrans" cxnId="{41654582-60C0-4B5E-B694-155DBC5ABA1F}">
      <dgm:prSet/>
      <dgm:spPr/>
      <dgm:t>
        <a:bodyPr/>
        <a:lstStyle/>
        <a:p>
          <a:endParaRPr lang="en-US"/>
        </a:p>
      </dgm:t>
    </dgm:pt>
    <dgm:pt modelId="{0EA36FEB-7F18-4689-9F8C-1E5290E496A2}">
      <dgm:prSet custT="1"/>
      <dgm:spPr/>
      <dgm:t>
        <a:bodyPr/>
        <a:lstStyle/>
        <a:p>
          <a:r>
            <a:rPr lang="en-US" sz="2000" baseline="0">
              <a:latin typeface="Calibri" panose="020F0502020204030204" pitchFamily="34" charset="0"/>
              <a:cs typeface="Calibri" panose="020F0502020204030204" pitchFamily="34" charset="0"/>
            </a:rPr>
            <a:t>Design</a:t>
          </a:r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419501-8745-46A7-9AE0-EBA3F8D0BCDC}" type="parTrans" cxnId="{543FFDF3-9B9E-44E6-9E0D-F84158E67C39}">
      <dgm:prSet/>
      <dgm:spPr/>
      <dgm:t>
        <a:bodyPr/>
        <a:lstStyle/>
        <a:p>
          <a:endParaRPr lang="en-US"/>
        </a:p>
      </dgm:t>
    </dgm:pt>
    <dgm:pt modelId="{06E256AB-28B0-411B-B1B3-50C315880338}" type="sibTrans" cxnId="{543FFDF3-9B9E-44E6-9E0D-F84158E67C39}">
      <dgm:prSet/>
      <dgm:spPr/>
      <dgm:t>
        <a:bodyPr/>
        <a:lstStyle/>
        <a:p>
          <a:endParaRPr lang="en-US"/>
        </a:p>
      </dgm:t>
    </dgm:pt>
    <dgm:pt modelId="{F1FD176F-3A95-42BF-A0FA-B80BFAEFD6FE}">
      <dgm:prSet custT="1"/>
      <dgm:spPr/>
      <dgm:t>
        <a:bodyPr/>
        <a:lstStyle/>
        <a:p>
          <a:r>
            <a:rPr lang="en-US" sz="2000" baseline="0">
              <a:latin typeface="Calibri" panose="020F0502020204030204" pitchFamily="34" charset="0"/>
              <a:cs typeface="Calibri" panose="020F0502020204030204" pitchFamily="34" charset="0"/>
            </a:rPr>
            <a:t>Demo</a:t>
          </a:r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31FAFD-D10A-440A-9065-0329396E4A06}" type="parTrans" cxnId="{23DD041E-C0AA-4AC1-A002-3508188FDE5F}">
      <dgm:prSet/>
      <dgm:spPr/>
      <dgm:t>
        <a:bodyPr/>
        <a:lstStyle/>
        <a:p>
          <a:endParaRPr lang="en-US"/>
        </a:p>
      </dgm:t>
    </dgm:pt>
    <dgm:pt modelId="{3C5AD716-1CE4-4E68-AB58-6F7BD954D220}" type="sibTrans" cxnId="{23DD041E-C0AA-4AC1-A002-3508188FDE5F}">
      <dgm:prSet/>
      <dgm:spPr/>
      <dgm:t>
        <a:bodyPr/>
        <a:lstStyle/>
        <a:p>
          <a:endParaRPr lang="en-US"/>
        </a:p>
      </dgm:t>
    </dgm:pt>
    <dgm:pt modelId="{D132CD6C-A323-4E38-BAF9-06244C515A09}">
      <dgm:prSet custT="1"/>
      <dgm:spPr/>
      <dgm:t>
        <a:bodyPr/>
        <a:lstStyle/>
        <a:p>
          <a:r>
            <a:rPr lang="en-US" sz="2000" baseline="0">
              <a:latin typeface="Calibri" panose="020F0502020204030204" pitchFamily="34" charset="0"/>
              <a:cs typeface="Calibri" panose="020F0502020204030204" pitchFamily="34" charset="0"/>
            </a:rPr>
            <a:t>Next Steps</a:t>
          </a:r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5E4193-EAAB-480A-AA44-F1B28CE3DBDF}" type="parTrans" cxnId="{6F699E2C-2A04-43D3-BD85-37621E98DFD1}">
      <dgm:prSet/>
      <dgm:spPr/>
      <dgm:t>
        <a:bodyPr/>
        <a:lstStyle/>
        <a:p>
          <a:endParaRPr lang="en-US"/>
        </a:p>
      </dgm:t>
    </dgm:pt>
    <dgm:pt modelId="{CC60827A-6C4F-4766-94EE-AAB8A95AC208}" type="sibTrans" cxnId="{6F699E2C-2A04-43D3-BD85-37621E98DFD1}">
      <dgm:prSet/>
      <dgm:spPr/>
      <dgm:t>
        <a:bodyPr/>
        <a:lstStyle/>
        <a:p>
          <a:endParaRPr lang="en-US"/>
        </a:p>
      </dgm:t>
    </dgm:pt>
    <dgm:pt modelId="{6CA92B6B-AC84-4ABB-80B2-7C1DEB7AE3DB}">
      <dgm:prSet custT="1"/>
      <dgm:spPr/>
      <dgm:t>
        <a:bodyPr/>
        <a:lstStyle/>
        <a:p>
          <a:r>
            <a:rPr lang="en-US" sz="2000" baseline="0">
              <a:latin typeface="Calibri" panose="020F0502020204030204" pitchFamily="34" charset="0"/>
              <a:cs typeface="Calibri" panose="020F0502020204030204" pitchFamily="34" charset="0"/>
            </a:rPr>
            <a:t>Team Members</a:t>
          </a:r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2CB6AB-32BA-4D1E-8C05-76B9A82E23D6}" type="parTrans" cxnId="{F4438892-65E6-4148-B9E0-BFF25932D70C}">
      <dgm:prSet/>
      <dgm:spPr/>
      <dgm:t>
        <a:bodyPr/>
        <a:lstStyle/>
        <a:p>
          <a:endParaRPr lang="en-US"/>
        </a:p>
      </dgm:t>
    </dgm:pt>
    <dgm:pt modelId="{F9949C9A-072C-4FEB-89EC-216CA9F8DF00}" type="sibTrans" cxnId="{F4438892-65E6-4148-B9E0-BFF25932D70C}">
      <dgm:prSet/>
      <dgm:spPr/>
      <dgm:t>
        <a:bodyPr/>
        <a:lstStyle/>
        <a:p>
          <a:endParaRPr lang="en-US"/>
        </a:p>
      </dgm:t>
    </dgm:pt>
    <dgm:pt modelId="{116685C8-3408-4B0F-92FF-A1A5955B04DF}">
      <dgm:prSet custT="1"/>
      <dgm:spPr/>
      <dgm:t>
        <a:bodyPr/>
        <a:lstStyle/>
        <a:p>
          <a:r>
            <a:rPr lang="en-US" sz="2000" baseline="0">
              <a:latin typeface="Calibri" panose="020F0502020204030204" pitchFamily="34" charset="0"/>
              <a:cs typeface="Calibri" panose="020F0502020204030204" pitchFamily="34" charset="0"/>
            </a:rPr>
            <a:t>Questions</a:t>
          </a:r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E3E599-07EE-466F-B238-C2992C007DB1}" type="parTrans" cxnId="{ABF81D26-83D7-4E7C-BDE9-CEA22E5EAC0A}">
      <dgm:prSet/>
      <dgm:spPr/>
      <dgm:t>
        <a:bodyPr/>
        <a:lstStyle/>
        <a:p>
          <a:endParaRPr lang="en-US"/>
        </a:p>
      </dgm:t>
    </dgm:pt>
    <dgm:pt modelId="{2CB0E98C-5680-41A5-B0D2-D627E6217885}" type="sibTrans" cxnId="{ABF81D26-83D7-4E7C-BDE9-CEA22E5EAC0A}">
      <dgm:prSet/>
      <dgm:spPr/>
      <dgm:t>
        <a:bodyPr/>
        <a:lstStyle/>
        <a:p>
          <a:endParaRPr lang="en-US"/>
        </a:p>
      </dgm:t>
    </dgm:pt>
    <dgm:pt modelId="{2F193EAA-1548-4521-B05B-73F37215E3B4}" type="pres">
      <dgm:prSet presAssocID="{EAB7AA1A-85F2-46B1-843D-C0281F80DFB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8304A40-D8EC-476B-BFE0-338539A32EFB}" type="pres">
      <dgm:prSet presAssocID="{554FA02D-7DF3-4F70-9E31-358C7339A740}" presName="compNode" presStyleCnt="0"/>
      <dgm:spPr/>
    </dgm:pt>
    <dgm:pt modelId="{BBA7277E-A009-4E26-876A-10CACF30F1E3}" type="pres">
      <dgm:prSet presAssocID="{554FA02D-7DF3-4F70-9E31-358C7339A740}" presName="bgRect" presStyleLbl="bgShp" presStyleIdx="0" presStyleCnt="7"/>
      <dgm:spPr/>
    </dgm:pt>
    <dgm:pt modelId="{8743AA04-F61B-436F-8428-B64C279F6F1A}" type="pres">
      <dgm:prSet presAssocID="{554FA02D-7DF3-4F70-9E31-358C7339A740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1568155-F410-4D21-97F6-EB3ABFABEE5C}" type="pres">
      <dgm:prSet presAssocID="{554FA02D-7DF3-4F70-9E31-358C7339A740}" presName="spaceRect" presStyleCnt="0"/>
      <dgm:spPr/>
    </dgm:pt>
    <dgm:pt modelId="{0C0C2CAF-FB3D-4778-AE1B-8B1932C5D198}" type="pres">
      <dgm:prSet presAssocID="{554FA02D-7DF3-4F70-9E31-358C7339A740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6EB3912-FA66-4996-AD3A-1D6F452E1148}" type="pres">
      <dgm:prSet presAssocID="{1198A5B1-52B2-4433-83CA-15F7E7DD178C}" presName="sibTrans" presStyleCnt="0"/>
      <dgm:spPr/>
    </dgm:pt>
    <dgm:pt modelId="{D038501B-91D4-4F8C-9C00-0F80CF627D05}" type="pres">
      <dgm:prSet presAssocID="{E5E29530-0A37-461D-897B-457BE6505BBE}" presName="compNode" presStyleCnt="0"/>
      <dgm:spPr/>
    </dgm:pt>
    <dgm:pt modelId="{38839C92-2CC5-464C-B568-9862F0874D5A}" type="pres">
      <dgm:prSet presAssocID="{E5E29530-0A37-461D-897B-457BE6505BBE}" presName="bgRect" presStyleLbl="bgShp" presStyleIdx="1" presStyleCnt="7"/>
      <dgm:spPr/>
    </dgm:pt>
    <dgm:pt modelId="{A20EBCAF-1566-4B97-8B51-571FA1C9C7D3}" type="pres">
      <dgm:prSet presAssocID="{E5E29530-0A37-461D-897B-457BE6505BBE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DBCDC57-3A2F-457D-A4D7-2910EDEC774C}" type="pres">
      <dgm:prSet presAssocID="{E5E29530-0A37-461D-897B-457BE6505BBE}" presName="spaceRect" presStyleCnt="0"/>
      <dgm:spPr/>
    </dgm:pt>
    <dgm:pt modelId="{506A10AD-033C-403A-9220-C8B01AD32BA5}" type="pres">
      <dgm:prSet presAssocID="{E5E29530-0A37-461D-897B-457BE6505BBE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9F756BD-D2FD-4768-8D7C-3A93FBCCA499}" type="pres">
      <dgm:prSet presAssocID="{B1C0FB39-043B-47CA-8CEB-2022E15E3CCA}" presName="sibTrans" presStyleCnt="0"/>
      <dgm:spPr/>
    </dgm:pt>
    <dgm:pt modelId="{14ECADBD-1B69-484B-A751-537B258A82DB}" type="pres">
      <dgm:prSet presAssocID="{0EA36FEB-7F18-4689-9F8C-1E5290E496A2}" presName="compNode" presStyleCnt="0"/>
      <dgm:spPr/>
    </dgm:pt>
    <dgm:pt modelId="{F4F7CA96-D1E5-4177-B755-A1C44B5A8CA4}" type="pres">
      <dgm:prSet presAssocID="{0EA36FEB-7F18-4689-9F8C-1E5290E496A2}" presName="bgRect" presStyleLbl="bgShp" presStyleIdx="2" presStyleCnt="7"/>
      <dgm:spPr/>
    </dgm:pt>
    <dgm:pt modelId="{472FC9D3-8E17-4732-97AD-8D8BAB4DF1EB}" type="pres">
      <dgm:prSet presAssocID="{0EA36FEB-7F18-4689-9F8C-1E5290E496A2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06DB3E9-FC9B-4C7C-A261-FA08CDAC18F5}" type="pres">
      <dgm:prSet presAssocID="{0EA36FEB-7F18-4689-9F8C-1E5290E496A2}" presName="spaceRect" presStyleCnt="0"/>
      <dgm:spPr/>
    </dgm:pt>
    <dgm:pt modelId="{31429A0D-3227-4D66-94AC-A8B4BF99D215}" type="pres">
      <dgm:prSet presAssocID="{0EA36FEB-7F18-4689-9F8C-1E5290E496A2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F0F83F3-FB87-4E75-A6BA-5D32A9DB5F7D}" type="pres">
      <dgm:prSet presAssocID="{06E256AB-28B0-411B-B1B3-50C315880338}" presName="sibTrans" presStyleCnt="0"/>
      <dgm:spPr/>
    </dgm:pt>
    <dgm:pt modelId="{89124DAA-84AF-44C3-BBF0-D8CDB733C752}" type="pres">
      <dgm:prSet presAssocID="{F1FD176F-3A95-42BF-A0FA-B80BFAEFD6FE}" presName="compNode" presStyleCnt="0"/>
      <dgm:spPr/>
    </dgm:pt>
    <dgm:pt modelId="{3FA94B16-5622-499E-BE6B-62D6749AD72F}" type="pres">
      <dgm:prSet presAssocID="{F1FD176F-3A95-42BF-A0FA-B80BFAEFD6FE}" presName="bgRect" presStyleLbl="bgShp" presStyleIdx="3" presStyleCnt="7"/>
      <dgm:spPr/>
    </dgm:pt>
    <dgm:pt modelId="{263944FE-5FA2-426E-989C-624A46323DC8}" type="pres">
      <dgm:prSet presAssocID="{F1FD176F-3A95-42BF-A0FA-B80BFAEFD6FE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A5F1F5C8-E87B-4B77-8D08-C639660CEE25}" type="pres">
      <dgm:prSet presAssocID="{F1FD176F-3A95-42BF-A0FA-B80BFAEFD6FE}" presName="spaceRect" presStyleCnt="0"/>
      <dgm:spPr/>
    </dgm:pt>
    <dgm:pt modelId="{38259FF1-5308-4407-826C-5739051D2030}" type="pres">
      <dgm:prSet presAssocID="{F1FD176F-3A95-42BF-A0FA-B80BFAEFD6FE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6EBF3F1-0F1F-4C12-9470-E5CF5B129D52}" type="pres">
      <dgm:prSet presAssocID="{3C5AD716-1CE4-4E68-AB58-6F7BD954D220}" presName="sibTrans" presStyleCnt="0"/>
      <dgm:spPr/>
    </dgm:pt>
    <dgm:pt modelId="{B7473DC7-0D0A-41EB-918B-ED76463E6D5C}" type="pres">
      <dgm:prSet presAssocID="{D132CD6C-A323-4E38-BAF9-06244C515A09}" presName="compNode" presStyleCnt="0"/>
      <dgm:spPr/>
    </dgm:pt>
    <dgm:pt modelId="{72A15305-25CC-4E74-9839-840BE5D27FF3}" type="pres">
      <dgm:prSet presAssocID="{D132CD6C-A323-4E38-BAF9-06244C515A09}" presName="bgRect" presStyleLbl="bgShp" presStyleIdx="4" presStyleCnt="7"/>
      <dgm:spPr/>
    </dgm:pt>
    <dgm:pt modelId="{A5164DFA-6C1F-455B-B1D0-C5A8C87195A8}" type="pres">
      <dgm:prSet presAssocID="{D132CD6C-A323-4E38-BAF9-06244C515A09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4FD0C296-3A3A-4278-9D2E-0F5536387D6D}" type="pres">
      <dgm:prSet presAssocID="{D132CD6C-A323-4E38-BAF9-06244C515A09}" presName="spaceRect" presStyleCnt="0"/>
      <dgm:spPr/>
    </dgm:pt>
    <dgm:pt modelId="{CF8DEC1F-5652-4EF2-BFB2-3DB89C45C2F6}" type="pres">
      <dgm:prSet presAssocID="{D132CD6C-A323-4E38-BAF9-06244C515A09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7A9B33D-77C2-40C0-B619-2A841FB6CC63}" type="pres">
      <dgm:prSet presAssocID="{CC60827A-6C4F-4766-94EE-AAB8A95AC208}" presName="sibTrans" presStyleCnt="0"/>
      <dgm:spPr/>
    </dgm:pt>
    <dgm:pt modelId="{0941C163-410D-4817-8ADB-AF80B8D36F7D}" type="pres">
      <dgm:prSet presAssocID="{6CA92B6B-AC84-4ABB-80B2-7C1DEB7AE3DB}" presName="compNode" presStyleCnt="0"/>
      <dgm:spPr/>
    </dgm:pt>
    <dgm:pt modelId="{2B4C7D4F-5863-445A-8B5A-AA554199449B}" type="pres">
      <dgm:prSet presAssocID="{6CA92B6B-AC84-4ABB-80B2-7C1DEB7AE3DB}" presName="bgRect" presStyleLbl="bgShp" presStyleIdx="5" presStyleCnt="7"/>
      <dgm:spPr/>
    </dgm:pt>
    <dgm:pt modelId="{A8C07339-964C-4C35-A11D-0B5A362F8E72}" type="pres">
      <dgm:prSet presAssocID="{6CA92B6B-AC84-4ABB-80B2-7C1DEB7AE3DB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FC19743-67C7-4D41-8A8C-BF556CFBA77B}" type="pres">
      <dgm:prSet presAssocID="{6CA92B6B-AC84-4ABB-80B2-7C1DEB7AE3DB}" presName="spaceRect" presStyleCnt="0"/>
      <dgm:spPr/>
    </dgm:pt>
    <dgm:pt modelId="{475A62D4-E2E6-4F6F-8804-2690B8247030}" type="pres">
      <dgm:prSet presAssocID="{6CA92B6B-AC84-4ABB-80B2-7C1DEB7AE3DB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E8DD574-FA08-4DB7-8A8F-A90D2082F8B5}" type="pres">
      <dgm:prSet presAssocID="{F9949C9A-072C-4FEB-89EC-216CA9F8DF00}" presName="sibTrans" presStyleCnt="0"/>
      <dgm:spPr/>
    </dgm:pt>
    <dgm:pt modelId="{765E5E7B-C2DD-4A18-8AD0-F16129B7939E}" type="pres">
      <dgm:prSet presAssocID="{116685C8-3408-4B0F-92FF-A1A5955B04DF}" presName="compNode" presStyleCnt="0"/>
      <dgm:spPr/>
    </dgm:pt>
    <dgm:pt modelId="{51EE8095-A5E8-423E-B251-5410AF8E751E}" type="pres">
      <dgm:prSet presAssocID="{116685C8-3408-4B0F-92FF-A1A5955B04DF}" presName="bgRect" presStyleLbl="bgShp" presStyleIdx="6" presStyleCnt="7"/>
      <dgm:spPr/>
    </dgm:pt>
    <dgm:pt modelId="{28287DED-E2C2-4980-8BCE-C96DB384DF3F}" type="pres">
      <dgm:prSet presAssocID="{116685C8-3408-4B0F-92FF-A1A5955B04DF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EE90ECD-7443-4288-A0AB-D5C36416F2CF}" type="pres">
      <dgm:prSet presAssocID="{116685C8-3408-4B0F-92FF-A1A5955B04DF}" presName="spaceRect" presStyleCnt="0"/>
      <dgm:spPr/>
    </dgm:pt>
    <dgm:pt modelId="{E78CBC72-C7E5-4FFC-86C7-198823FFE368}" type="pres">
      <dgm:prSet presAssocID="{116685C8-3408-4B0F-92FF-A1A5955B04DF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23DD041E-C0AA-4AC1-A002-3508188FDE5F}" srcId="{EAB7AA1A-85F2-46B1-843D-C0281F80DFBD}" destId="{F1FD176F-3A95-42BF-A0FA-B80BFAEFD6FE}" srcOrd="3" destOrd="0" parTransId="{9231FAFD-D10A-440A-9065-0329396E4A06}" sibTransId="{3C5AD716-1CE4-4E68-AB58-6F7BD954D220}"/>
    <dgm:cxn modelId="{DCCDA08F-A47D-496A-9E44-94C00CAFDFD6}" type="presOf" srcId="{6CA92B6B-AC84-4ABB-80B2-7C1DEB7AE3DB}" destId="{475A62D4-E2E6-4F6F-8804-2690B8247030}" srcOrd="0" destOrd="0" presId="urn:microsoft.com/office/officeart/2018/2/layout/IconVerticalSolidList"/>
    <dgm:cxn modelId="{41654582-60C0-4B5E-B694-155DBC5ABA1F}" srcId="{EAB7AA1A-85F2-46B1-843D-C0281F80DFBD}" destId="{E5E29530-0A37-461D-897B-457BE6505BBE}" srcOrd="1" destOrd="0" parTransId="{7B51B554-DB90-40B0-B981-738EEA5EBBE8}" sibTransId="{B1C0FB39-043B-47CA-8CEB-2022E15E3CCA}"/>
    <dgm:cxn modelId="{C99AAC42-5248-49FA-8287-1CE5C6D3DBDD}" type="presOf" srcId="{E5E29530-0A37-461D-897B-457BE6505BBE}" destId="{506A10AD-033C-403A-9220-C8B01AD32BA5}" srcOrd="0" destOrd="0" presId="urn:microsoft.com/office/officeart/2018/2/layout/IconVerticalSolidList"/>
    <dgm:cxn modelId="{ABF81D26-83D7-4E7C-BDE9-CEA22E5EAC0A}" srcId="{EAB7AA1A-85F2-46B1-843D-C0281F80DFBD}" destId="{116685C8-3408-4B0F-92FF-A1A5955B04DF}" srcOrd="6" destOrd="0" parTransId="{9DE3E599-07EE-466F-B238-C2992C007DB1}" sibTransId="{2CB0E98C-5680-41A5-B0D2-D627E6217885}"/>
    <dgm:cxn modelId="{C1FFCA8E-E2D3-47BB-B5B6-7F90086B4621}" type="presOf" srcId="{0EA36FEB-7F18-4689-9F8C-1E5290E496A2}" destId="{31429A0D-3227-4D66-94AC-A8B4BF99D215}" srcOrd="0" destOrd="0" presId="urn:microsoft.com/office/officeart/2018/2/layout/IconVerticalSolidList"/>
    <dgm:cxn modelId="{C1D4C089-F45B-43F7-8C74-8B3A8D57F4DA}" type="presOf" srcId="{116685C8-3408-4B0F-92FF-A1A5955B04DF}" destId="{E78CBC72-C7E5-4FFC-86C7-198823FFE368}" srcOrd="0" destOrd="0" presId="urn:microsoft.com/office/officeart/2018/2/layout/IconVerticalSolidList"/>
    <dgm:cxn modelId="{F4438892-65E6-4148-B9E0-BFF25932D70C}" srcId="{EAB7AA1A-85F2-46B1-843D-C0281F80DFBD}" destId="{6CA92B6B-AC84-4ABB-80B2-7C1DEB7AE3DB}" srcOrd="5" destOrd="0" parTransId="{F52CB6AB-32BA-4D1E-8C05-76B9A82E23D6}" sibTransId="{F9949C9A-072C-4FEB-89EC-216CA9F8DF00}"/>
    <dgm:cxn modelId="{B888578B-5F21-4088-9A40-5D0299D58B67}" type="presOf" srcId="{D132CD6C-A323-4E38-BAF9-06244C515A09}" destId="{CF8DEC1F-5652-4EF2-BFB2-3DB89C45C2F6}" srcOrd="0" destOrd="0" presId="urn:microsoft.com/office/officeart/2018/2/layout/IconVerticalSolidList"/>
    <dgm:cxn modelId="{6F699E2C-2A04-43D3-BD85-37621E98DFD1}" srcId="{EAB7AA1A-85F2-46B1-843D-C0281F80DFBD}" destId="{D132CD6C-A323-4E38-BAF9-06244C515A09}" srcOrd="4" destOrd="0" parTransId="{325E4193-EAAB-480A-AA44-F1B28CE3DBDF}" sibTransId="{CC60827A-6C4F-4766-94EE-AAB8A95AC208}"/>
    <dgm:cxn modelId="{83F44FEB-F2CB-4B90-8B6A-FAE744294D7A}" type="presOf" srcId="{554FA02D-7DF3-4F70-9E31-358C7339A740}" destId="{0C0C2CAF-FB3D-4778-AE1B-8B1932C5D198}" srcOrd="0" destOrd="0" presId="urn:microsoft.com/office/officeart/2018/2/layout/IconVerticalSolidList"/>
    <dgm:cxn modelId="{1CB28B48-D85C-45C8-8A4F-E6BEA74F4F66}" type="presOf" srcId="{F1FD176F-3A95-42BF-A0FA-B80BFAEFD6FE}" destId="{38259FF1-5308-4407-826C-5739051D2030}" srcOrd="0" destOrd="0" presId="urn:microsoft.com/office/officeart/2018/2/layout/IconVerticalSolidList"/>
    <dgm:cxn modelId="{768A6858-5BC9-4D0D-89E2-4349114FD1B5}" srcId="{EAB7AA1A-85F2-46B1-843D-C0281F80DFBD}" destId="{554FA02D-7DF3-4F70-9E31-358C7339A740}" srcOrd="0" destOrd="0" parTransId="{DC387F49-781E-44AE-B2D0-E54409971AB8}" sibTransId="{1198A5B1-52B2-4433-83CA-15F7E7DD178C}"/>
    <dgm:cxn modelId="{543FFDF3-9B9E-44E6-9E0D-F84158E67C39}" srcId="{EAB7AA1A-85F2-46B1-843D-C0281F80DFBD}" destId="{0EA36FEB-7F18-4689-9F8C-1E5290E496A2}" srcOrd="2" destOrd="0" parTransId="{9F419501-8745-46A7-9AE0-EBA3F8D0BCDC}" sibTransId="{06E256AB-28B0-411B-B1B3-50C315880338}"/>
    <dgm:cxn modelId="{90157E60-22FA-411C-9E30-E676FB1BFC4C}" type="presOf" srcId="{EAB7AA1A-85F2-46B1-843D-C0281F80DFBD}" destId="{2F193EAA-1548-4521-B05B-73F37215E3B4}" srcOrd="0" destOrd="0" presId="urn:microsoft.com/office/officeart/2018/2/layout/IconVerticalSolidList"/>
    <dgm:cxn modelId="{AD27F34F-9315-4F96-8B7B-AC4822515774}" type="presParOf" srcId="{2F193EAA-1548-4521-B05B-73F37215E3B4}" destId="{48304A40-D8EC-476B-BFE0-338539A32EFB}" srcOrd="0" destOrd="0" presId="urn:microsoft.com/office/officeart/2018/2/layout/IconVerticalSolidList"/>
    <dgm:cxn modelId="{39D50908-284A-4310-BF57-D21C7DFE6DB3}" type="presParOf" srcId="{48304A40-D8EC-476B-BFE0-338539A32EFB}" destId="{BBA7277E-A009-4E26-876A-10CACF30F1E3}" srcOrd="0" destOrd="0" presId="urn:microsoft.com/office/officeart/2018/2/layout/IconVerticalSolidList"/>
    <dgm:cxn modelId="{9C9D6391-D05E-46CD-AB8F-6687665EAAA4}" type="presParOf" srcId="{48304A40-D8EC-476B-BFE0-338539A32EFB}" destId="{8743AA04-F61B-436F-8428-B64C279F6F1A}" srcOrd="1" destOrd="0" presId="urn:microsoft.com/office/officeart/2018/2/layout/IconVerticalSolidList"/>
    <dgm:cxn modelId="{EC669C74-08FD-4F57-990A-27FCA7A52305}" type="presParOf" srcId="{48304A40-D8EC-476B-BFE0-338539A32EFB}" destId="{71568155-F410-4D21-97F6-EB3ABFABEE5C}" srcOrd="2" destOrd="0" presId="urn:microsoft.com/office/officeart/2018/2/layout/IconVerticalSolidList"/>
    <dgm:cxn modelId="{68A1A65D-06A9-4FA6-89A3-3283AC92CDF6}" type="presParOf" srcId="{48304A40-D8EC-476B-BFE0-338539A32EFB}" destId="{0C0C2CAF-FB3D-4778-AE1B-8B1932C5D198}" srcOrd="3" destOrd="0" presId="urn:microsoft.com/office/officeart/2018/2/layout/IconVerticalSolidList"/>
    <dgm:cxn modelId="{156F6FD5-46F9-423D-9322-62E821DA5B4C}" type="presParOf" srcId="{2F193EAA-1548-4521-B05B-73F37215E3B4}" destId="{96EB3912-FA66-4996-AD3A-1D6F452E1148}" srcOrd="1" destOrd="0" presId="urn:microsoft.com/office/officeart/2018/2/layout/IconVerticalSolidList"/>
    <dgm:cxn modelId="{6142F468-B74D-49BA-86B1-304583EF303A}" type="presParOf" srcId="{2F193EAA-1548-4521-B05B-73F37215E3B4}" destId="{D038501B-91D4-4F8C-9C00-0F80CF627D05}" srcOrd="2" destOrd="0" presId="urn:microsoft.com/office/officeart/2018/2/layout/IconVerticalSolidList"/>
    <dgm:cxn modelId="{6F4EB63B-5CDF-4696-BAD5-2B6E7736400F}" type="presParOf" srcId="{D038501B-91D4-4F8C-9C00-0F80CF627D05}" destId="{38839C92-2CC5-464C-B568-9862F0874D5A}" srcOrd="0" destOrd="0" presId="urn:microsoft.com/office/officeart/2018/2/layout/IconVerticalSolidList"/>
    <dgm:cxn modelId="{61C86EF7-9AF0-4DCB-A9C2-C9CFD5E4B3DC}" type="presParOf" srcId="{D038501B-91D4-4F8C-9C00-0F80CF627D05}" destId="{A20EBCAF-1566-4B97-8B51-571FA1C9C7D3}" srcOrd="1" destOrd="0" presId="urn:microsoft.com/office/officeart/2018/2/layout/IconVerticalSolidList"/>
    <dgm:cxn modelId="{3B26982F-7989-4D94-BDD4-93F3C25A70DF}" type="presParOf" srcId="{D038501B-91D4-4F8C-9C00-0F80CF627D05}" destId="{2DBCDC57-3A2F-457D-A4D7-2910EDEC774C}" srcOrd="2" destOrd="0" presId="urn:microsoft.com/office/officeart/2018/2/layout/IconVerticalSolidList"/>
    <dgm:cxn modelId="{54DBB5D9-6EA8-46AE-A5DD-0AA27D7B2A53}" type="presParOf" srcId="{D038501B-91D4-4F8C-9C00-0F80CF627D05}" destId="{506A10AD-033C-403A-9220-C8B01AD32BA5}" srcOrd="3" destOrd="0" presId="urn:microsoft.com/office/officeart/2018/2/layout/IconVerticalSolidList"/>
    <dgm:cxn modelId="{5120B3FA-5B97-4A0E-94A7-B5C43CCD1669}" type="presParOf" srcId="{2F193EAA-1548-4521-B05B-73F37215E3B4}" destId="{49F756BD-D2FD-4768-8D7C-3A93FBCCA499}" srcOrd="3" destOrd="0" presId="urn:microsoft.com/office/officeart/2018/2/layout/IconVerticalSolidList"/>
    <dgm:cxn modelId="{16F4E0B2-FB53-432C-BDEB-21B65C7A3AA3}" type="presParOf" srcId="{2F193EAA-1548-4521-B05B-73F37215E3B4}" destId="{14ECADBD-1B69-484B-A751-537B258A82DB}" srcOrd="4" destOrd="0" presId="urn:microsoft.com/office/officeart/2018/2/layout/IconVerticalSolidList"/>
    <dgm:cxn modelId="{4BB79A82-6C1E-4505-AD77-A34C6EE094A0}" type="presParOf" srcId="{14ECADBD-1B69-484B-A751-537B258A82DB}" destId="{F4F7CA96-D1E5-4177-B755-A1C44B5A8CA4}" srcOrd="0" destOrd="0" presId="urn:microsoft.com/office/officeart/2018/2/layout/IconVerticalSolidList"/>
    <dgm:cxn modelId="{DC4AE54B-2792-4B11-BC3C-9D50BB6B454D}" type="presParOf" srcId="{14ECADBD-1B69-484B-A751-537B258A82DB}" destId="{472FC9D3-8E17-4732-97AD-8D8BAB4DF1EB}" srcOrd="1" destOrd="0" presId="urn:microsoft.com/office/officeart/2018/2/layout/IconVerticalSolidList"/>
    <dgm:cxn modelId="{E69E8F6B-7F99-470F-8843-3CE08E5C5D55}" type="presParOf" srcId="{14ECADBD-1B69-484B-A751-537B258A82DB}" destId="{F06DB3E9-FC9B-4C7C-A261-FA08CDAC18F5}" srcOrd="2" destOrd="0" presId="urn:microsoft.com/office/officeart/2018/2/layout/IconVerticalSolidList"/>
    <dgm:cxn modelId="{7206B890-8EF7-477D-A748-E2F2071D5639}" type="presParOf" srcId="{14ECADBD-1B69-484B-A751-537B258A82DB}" destId="{31429A0D-3227-4D66-94AC-A8B4BF99D215}" srcOrd="3" destOrd="0" presId="urn:microsoft.com/office/officeart/2018/2/layout/IconVerticalSolidList"/>
    <dgm:cxn modelId="{530E2785-89A9-4F2E-8FE3-87196E1E7087}" type="presParOf" srcId="{2F193EAA-1548-4521-B05B-73F37215E3B4}" destId="{6F0F83F3-FB87-4E75-A6BA-5D32A9DB5F7D}" srcOrd="5" destOrd="0" presId="urn:microsoft.com/office/officeart/2018/2/layout/IconVerticalSolidList"/>
    <dgm:cxn modelId="{19FD6751-BC46-4A51-8E3E-021CB214E0DB}" type="presParOf" srcId="{2F193EAA-1548-4521-B05B-73F37215E3B4}" destId="{89124DAA-84AF-44C3-BBF0-D8CDB733C752}" srcOrd="6" destOrd="0" presId="urn:microsoft.com/office/officeart/2018/2/layout/IconVerticalSolidList"/>
    <dgm:cxn modelId="{ABCDB14F-636A-43AD-A4D0-92FD6D3E4BBF}" type="presParOf" srcId="{89124DAA-84AF-44C3-BBF0-D8CDB733C752}" destId="{3FA94B16-5622-499E-BE6B-62D6749AD72F}" srcOrd="0" destOrd="0" presId="urn:microsoft.com/office/officeart/2018/2/layout/IconVerticalSolidList"/>
    <dgm:cxn modelId="{4C16BF4A-F487-41C5-A5CA-03A8F7836626}" type="presParOf" srcId="{89124DAA-84AF-44C3-BBF0-D8CDB733C752}" destId="{263944FE-5FA2-426E-989C-624A46323DC8}" srcOrd="1" destOrd="0" presId="urn:microsoft.com/office/officeart/2018/2/layout/IconVerticalSolidList"/>
    <dgm:cxn modelId="{55D74795-6B69-42B7-A525-9B4BAF6C15A9}" type="presParOf" srcId="{89124DAA-84AF-44C3-BBF0-D8CDB733C752}" destId="{A5F1F5C8-E87B-4B77-8D08-C639660CEE25}" srcOrd="2" destOrd="0" presId="urn:microsoft.com/office/officeart/2018/2/layout/IconVerticalSolidList"/>
    <dgm:cxn modelId="{B6076BCE-C4E5-4C51-8AF3-9D782B643044}" type="presParOf" srcId="{89124DAA-84AF-44C3-BBF0-D8CDB733C752}" destId="{38259FF1-5308-4407-826C-5739051D2030}" srcOrd="3" destOrd="0" presId="urn:microsoft.com/office/officeart/2018/2/layout/IconVerticalSolidList"/>
    <dgm:cxn modelId="{0BD36449-84DB-4C6E-92CB-6F0ACFB9718C}" type="presParOf" srcId="{2F193EAA-1548-4521-B05B-73F37215E3B4}" destId="{E6EBF3F1-0F1F-4C12-9470-E5CF5B129D52}" srcOrd="7" destOrd="0" presId="urn:microsoft.com/office/officeart/2018/2/layout/IconVerticalSolidList"/>
    <dgm:cxn modelId="{2CD447EE-8E70-48C2-9386-417078C6BB0F}" type="presParOf" srcId="{2F193EAA-1548-4521-B05B-73F37215E3B4}" destId="{B7473DC7-0D0A-41EB-918B-ED76463E6D5C}" srcOrd="8" destOrd="0" presId="urn:microsoft.com/office/officeart/2018/2/layout/IconVerticalSolidList"/>
    <dgm:cxn modelId="{E02D81F8-7004-4F5E-B4BE-C6038C611F57}" type="presParOf" srcId="{B7473DC7-0D0A-41EB-918B-ED76463E6D5C}" destId="{72A15305-25CC-4E74-9839-840BE5D27FF3}" srcOrd="0" destOrd="0" presId="urn:microsoft.com/office/officeart/2018/2/layout/IconVerticalSolidList"/>
    <dgm:cxn modelId="{7C6880F6-28DC-4BEC-B535-3C817EC78AE9}" type="presParOf" srcId="{B7473DC7-0D0A-41EB-918B-ED76463E6D5C}" destId="{A5164DFA-6C1F-455B-B1D0-C5A8C87195A8}" srcOrd="1" destOrd="0" presId="urn:microsoft.com/office/officeart/2018/2/layout/IconVerticalSolidList"/>
    <dgm:cxn modelId="{CD7C5F51-313D-4BAF-A445-1F5BA9DCC498}" type="presParOf" srcId="{B7473DC7-0D0A-41EB-918B-ED76463E6D5C}" destId="{4FD0C296-3A3A-4278-9D2E-0F5536387D6D}" srcOrd="2" destOrd="0" presId="urn:microsoft.com/office/officeart/2018/2/layout/IconVerticalSolidList"/>
    <dgm:cxn modelId="{7481528B-3ECF-4A37-B69F-FDAD7B88A390}" type="presParOf" srcId="{B7473DC7-0D0A-41EB-918B-ED76463E6D5C}" destId="{CF8DEC1F-5652-4EF2-BFB2-3DB89C45C2F6}" srcOrd="3" destOrd="0" presId="urn:microsoft.com/office/officeart/2018/2/layout/IconVerticalSolidList"/>
    <dgm:cxn modelId="{3C2A0DF1-128A-40E4-B689-A460B926652F}" type="presParOf" srcId="{2F193EAA-1548-4521-B05B-73F37215E3B4}" destId="{67A9B33D-77C2-40C0-B619-2A841FB6CC63}" srcOrd="9" destOrd="0" presId="urn:microsoft.com/office/officeart/2018/2/layout/IconVerticalSolidList"/>
    <dgm:cxn modelId="{15B1C68F-22B9-4F8C-A93C-455CF3575CBD}" type="presParOf" srcId="{2F193EAA-1548-4521-B05B-73F37215E3B4}" destId="{0941C163-410D-4817-8ADB-AF80B8D36F7D}" srcOrd="10" destOrd="0" presId="urn:microsoft.com/office/officeart/2018/2/layout/IconVerticalSolidList"/>
    <dgm:cxn modelId="{BC81F83F-DB83-4880-AA41-06F0FD2D0B43}" type="presParOf" srcId="{0941C163-410D-4817-8ADB-AF80B8D36F7D}" destId="{2B4C7D4F-5863-445A-8B5A-AA554199449B}" srcOrd="0" destOrd="0" presId="urn:microsoft.com/office/officeart/2018/2/layout/IconVerticalSolidList"/>
    <dgm:cxn modelId="{16EA78C9-1EE0-4A90-8EA7-DEC1FAE03D09}" type="presParOf" srcId="{0941C163-410D-4817-8ADB-AF80B8D36F7D}" destId="{A8C07339-964C-4C35-A11D-0B5A362F8E72}" srcOrd="1" destOrd="0" presId="urn:microsoft.com/office/officeart/2018/2/layout/IconVerticalSolidList"/>
    <dgm:cxn modelId="{F22F02DC-3DC4-4EB6-B5DF-619D0790D9F2}" type="presParOf" srcId="{0941C163-410D-4817-8ADB-AF80B8D36F7D}" destId="{9FC19743-67C7-4D41-8A8C-BF556CFBA77B}" srcOrd="2" destOrd="0" presId="urn:microsoft.com/office/officeart/2018/2/layout/IconVerticalSolidList"/>
    <dgm:cxn modelId="{D8BD06E7-FFC0-4A7B-AA3E-F9EB448EAE75}" type="presParOf" srcId="{0941C163-410D-4817-8ADB-AF80B8D36F7D}" destId="{475A62D4-E2E6-4F6F-8804-2690B8247030}" srcOrd="3" destOrd="0" presId="urn:microsoft.com/office/officeart/2018/2/layout/IconVerticalSolidList"/>
    <dgm:cxn modelId="{DB66CBB9-4BED-4AB1-B5A2-8E7AC170A1EE}" type="presParOf" srcId="{2F193EAA-1548-4521-B05B-73F37215E3B4}" destId="{DE8DD574-FA08-4DB7-8A8F-A90D2082F8B5}" srcOrd="11" destOrd="0" presId="urn:microsoft.com/office/officeart/2018/2/layout/IconVerticalSolidList"/>
    <dgm:cxn modelId="{499ACED6-597A-41D2-9997-3DFCB6A4C3C7}" type="presParOf" srcId="{2F193EAA-1548-4521-B05B-73F37215E3B4}" destId="{765E5E7B-C2DD-4A18-8AD0-F16129B7939E}" srcOrd="12" destOrd="0" presId="urn:microsoft.com/office/officeart/2018/2/layout/IconVerticalSolidList"/>
    <dgm:cxn modelId="{2540D5DA-8DAB-42C0-829D-25C027E86CAA}" type="presParOf" srcId="{765E5E7B-C2DD-4A18-8AD0-F16129B7939E}" destId="{51EE8095-A5E8-423E-B251-5410AF8E751E}" srcOrd="0" destOrd="0" presId="urn:microsoft.com/office/officeart/2018/2/layout/IconVerticalSolidList"/>
    <dgm:cxn modelId="{9D0778AF-610F-4594-9780-6F9C0EF2906B}" type="presParOf" srcId="{765E5E7B-C2DD-4A18-8AD0-F16129B7939E}" destId="{28287DED-E2C2-4980-8BCE-C96DB384DF3F}" srcOrd="1" destOrd="0" presId="urn:microsoft.com/office/officeart/2018/2/layout/IconVerticalSolidList"/>
    <dgm:cxn modelId="{DD4672FE-B25E-4612-8CFA-D98D67FDFCC9}" type="presParOf" srcId="{765E5E7B-C2DD-4A18-8AD0-F16129B7939E}" destId="{1EE90ECD-7443-4288-A0AB-D5C36416F2CF}" srcOrd="2" destOrd="0" presId="urn:microsoft.com/office/officeart/2018/2/layout/IconVerticalSolidList"/>
    <dgm:cxn modelId="{92B9A3C1-4D32-4090-907D-A7D0D5B47B51}" type="presParOf" srcId="{765E5E7B-C2DD-4A18-8AD0-F16129B7939E}" destId="{E78CBC72-C7E5-4FFC-86C7-198823FFE3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2EF9D-BB74-44C0-BDAE-984BECB72C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BCEEF1F-D2FF-4297-AD20-0E77E8F3A8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Sterling WMS 9.5</a:t>
          </a:r>
          <a:endParaRPr lang="en-US"/>
        </a:p>
      </dgm:t>
    </dgm:pt>
    <dgm:pt modelId="{07FDA941-EAF4-4575-9935-E5B2DF87E7AA}" type="parTrans" cxnId="{606CF5B1-415B-40F1-AB4B-C5D33085086A}">
      <dgm:prSet/>
      <dgm:spPr/>
      <dgm:t>
        <a:bodyPr/>
        <a:lstStyle/>
        <a:p>
          <a:endParaRPr lang="en-US"/>
        </a:p>
      </dgm:t>
    </dgm:pt>
    <dgm:pt modelId="{C94A7703-243C-4BD5-AA6E-BD54D8E2F831}" type="sibTrans" cxnId="{606CF5B1-415B-40F1-AB4B-C5D33085086A}">
      <dgm:prSet/>
      <dgm:spPr/>
      <dgm:t>
        <a:bodyPr/>
        <a:lstStyle/>
        <a:p>
          <a:endParaRPr lang="en-US"/>
        </a:p>
      </dgm:t>
    </dgm:pt>
    <dgm:pt modelId="{4EB444B8-C68E-4B32-8FB2-DA7AA133E0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Spring Boot 2.2.5</a:t>
          </a:r>
          <a:endParaRPr lang="en-US"/>
        </a:p>
      </dgm:t>
    </dgm:pt>
    <dgm:pt modelId="{40403090-27EA-45BE-9CD4-888B47CB2862}" type="parTrans" cxnId="{A8BE767D-6AE4-4833-A9C5-7C63F11E56B1}">
      <dgm:prSet/>
      <dgm:spPr/>
      <dgm:t>
        <a:bodyPr/>
        <a:lstStyle/>
        <a:p>
          <a:endParaRPr lang="en-US"/>
        </a:p>
      </dgm:t>
    </dgm:pt>
    <dgm:pt modelId="{09724A9D-3094-4BFB-B8DD-6AA3D8D89620}" type="sibTrans" cxnId="{A8BE767D-6AE4-4833-A9C5-7C63F11E56B1}">
      <dgm:prSet/>
      <dgm:spPr/>
      <dgm:t>
        <a:bodyPr/>
        <a:lstStyle/>
        <a:p>
          <a:endParaRPr lang="en-US"/>
        </a:p>
      </dgm:t>
    </dgm:pt>
    <dgm:pt modelId="{01DF8E49-E235-4D46-BA9E-608B6B1FF1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Cassandra 3.11.6</a:t>
          </a:r>
          <a:endParaRPr lang="en-US"/>
        </a:p>
      </dgm:t>
    </dgm:pt>
    <dgm:pt modelId="{C7523681-08E0-4D8A-81FB-5C45BE8AA59B}" type="parTrans" cxnId="{06B82F0E-6ABC-4971-90AC-5744838B0F54}">
      <dgm:prSet/>
      <dgm:spPr/>
      <dgm:t>
        <a:bodyPr/>
        <a:lstStyle/>
        <a:p>
          <a:endParaRPr lang="en-US"/>
        </a:p>
      </dgm:t>
    </dgm:pt>
    <dgm:pt modelId="{3A352F3E-EC9C-43D9-9469-D1177D3F45E7}" type="sibTrans" cxnId="{06B82F0E-6ABC-4971-90AC-5744838B0F54}">
      <dgm:prSet/>
      <dgm:spPr/>
      <dgm:t>
        <a:bodyPr/>
        <a:lstStyle/>
        <a:p>
          <a:endParaRPr lang="en-US"/>
        </a:p>
      </dgm:t>
    </dgm:pt>
    <dgm:pt modelId="{AA2C863F-4D7C-4147-917E-60D2A346A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Docker 1.8.0</a:t>
          </a:r>
          <a:endParaRPr lang="en-US"/>
        </a:p>
      </dgm:t>
    </dgm:pt>
    <dgm:pt modelId="{C2E7010C-CF78-4D42-98A2-3A8058398549}" type="parTrans" cxnId="{26BE7F96-A387-4F4A-A8F1-3238A1DAC62A}">
      <dgm:prSet/>
      <dgm:spPr/>
      <dgm:t>
        <a:bodyPr/>
        <a:lstStyle/>
        <a:p>
          <a:endParaRPr lang="en-US"/>
        </a:p>
      </dgm:t>
    </dgm:pt>
    <dgm:pt modelId="{5A4C9160-8838-4E76-BEE8-9E5DB06237F3}" type="sibTrans" cxnId="{26BE7F96-A387-4F4A-A8F1-3238A1DAC62A}">
      <dgm:prSet/>
      <dgm:spPr/>
      <dgm:t>
        <a:bodyPr/>
        <a:lstStyle/>
        <a:p>
          <a:endParaRPr lang="en-US"/>
        </a:p>
      </dgm:t>
    </dgm:pt>
    <dgm:pt modelId="{91C331B8-1072-4B67-942F-19B05537ED46}" type="pres">
      <dgm:prSet presAssocID="{2F62EF9D-BB74-44C0-BDAE-984BECB72C5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E67A001-D744-4BAB-8152-7CE679A02905}" type="pres">
      <dgm:prSet presAssocID="{FBCEEF1F-D2FF-4297-AD20-0E77E8F3A86D}" presName="compNode" presStyleCnt="0"/>
      <dgm:spPr/>
    </dgm:pt>
    <dgm:pt modelId="{CB7AC65C-8D67-440B-85CD-907151C2197E}" type="pres">
      <dgm:prSet presAssocID="{FBCEEF1F-D2FF-4297-AD20-0E77E8F3A86D}" presName="bgRect" presStyleLbl="bgShp" presStyleIdx="0" presStyleCnt="4"/>
      <dgm:spPr/>
    </dgm:pt>
    <dgm:pt modelId="{5DFCAACB-88BE-40AC-85D4-8D0E8D03BC79}" type="pres">
      <dgm:prSet presAssocID="{FBCEEF1F-D2FF-4297-AD20-0E77E8F3A86D}" presName="iconRect" presStyleLbl="node1" presStyleIdx="0" presStyleCnt="4"/>
      <dgm:spPr>
        <a:ln>
          <a:noFill/>
        </a:ln>
      </dgm:spPr>
    </dgm:pt>
    <dgm:pt modelId="{CB9468BF-DAE9-431F-BA57-D612CD772210}" type="pres">
      <dgm:prSet presAssocID="{FBCEEF1F-D2FF-4297-AD20-0E77E8F3A86D}" presName="spaceRect" presStyleCnt="0"/>
      <dgm:spPr/>
    </dgm:pt>
    <dgm:pt modelId="{F79490E0-1F34-45E1-9ECE-DE73FA94AEDD}" type="pres">
      <dgm:prSet presAssocID="{FBCEEF1F-D2FF-4297-AD20-0E77E8F3A86D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183123B-79A7-4E17-B031-3EC13A1B4FA8}" type="pres">
      <dgm:prSet presAssocID="{C94A7703-243C-4BD5-AA6E-BD54D8E2F831}" presName="sibTrans" presStyleCnt="0"/>
      <dgm:spPr/>
    </dgm:pt>
    <dgm:pt modelId="{7DE88A54-C117-4132-B9FD-760A675A6733}" type="pres">
      <dgm:prSet presAssocID="{4EB444B8-C68E-4B32-8FB2-DA7AA133E0D1}" presName="compNode" presStyleCnt="0"/>
      <dgm:spPr/>
    </dgm:pt>
    <dgm:pt modelId="{BB0F2D98-6340-482F-BA9F-96809A1223F5}" type="pres">
      <dgm:prSet presAssocID="{4EB444B8-C68E-4B32-8FB2-DA7AA133E0D1}" presName="bgRect" presStyleLbl="bgShp" presStyleIdx="1" presStyleCnt="4"/>
      <dgm:spPr/>
    </dgm:pt>
    <dgm:pt modelId="{245FC9CA-FF80-40AE-8DCA-D674105A1D38}" type="pres">
      <dgm:prSet presAssocID="{4EB444B8-C68E-4B32-8FB2-DA7AA133E0D1}" presName="iconRect" presStyleLbl="node1" presStyleIdx="1" presStyleCnt="4" custScaleX="166821" custScaleY="128215"/>
      <dgm:spPr>
        <a:blipFill rotWithShape="1">
          <a:blip xmlns:r="http://schemas.openxmlformats.org/officeDocument/2006/relationships" r:embed="rId1"/>
          <a:srcRect/>
          <a:stretch>
            <a:fillRect l="-22000" r="-22000"/>
          </a:stretch>
        </a:blipFill>
        <a:ln>
          <a:noFill/>
        </a:ln>
      </dgm:spPr>
    </dgm:pt>
    <dgm:pt modelId="{2B742725-B9A2-4B21-8F78-268D5E40B6D3}" type="pres">
      <dgm:prSet presAssocID="{4EB444B8-C68E-4B32-8FB2-DA7AA133E0D1}" presName="spaceRect" presStyleCnt="0"/>
      <dgm:spPr/>
    </dgm:pt>
    <dgm:pt modelId="{31FE7BC3-F1C8-489D-B841-51CFC435BBE5}" type="pres">
      <dgm:prSet presAssocID="{4EB444B8-C68E-4B32-8FB2-DA7AA133E0D1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FCD23CB-A391-4778-BDFE-DCCC52932BAF}" type="pres">
      <dgm:prSet presAssocID="{09724A9D-3094-4BFB-B8DD-6AA3D8D89620}" presName="sibTrans" presStyleCnt="0"/>
      <dgm:spPr/>
    </dgm:pt>
    <dgm:pt modelId="{FFA46639-872C-41D6-B797-201BD4725258}" type="pres">
      <dgm:prSet presAssocID="{01DF8E49-E235-4D46-BA9E-608B6B1FF1E6}" presName="compNode" presStyleCnt="0"/>
      <dgm:spPr/>
    </dgm:pt>
    <dgm:pt modelId="{BB646062-B4A2-4865-B404-77601DD1DEB3}" type="pres">
      <dgm:prSet presAssocID="{01DF8E49-E235-4D46-BA9E-608B6B1FF1E6}" presName="bgRect" presStyleLbl="bgShp" presStyleIdx="2" presStyleCnt="4"/>
      <dgm:spPr/>
    </dgm:pt>
    <dgm:pt modelId="{F526F313-5135-4E42-B1B4-0B1FEB9FE695}" type="pres">
      <dgm:prSet presAssocID="{01DF8E49-E235-4D46-BA9E-608B6B1FF1E6}" presName="iconRect" presStyleLbl="node1" presStyleIdx="2" presStyleCnt="4" custScaleX="152133" custScaleY="107468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D0AFBF5-5771-411A-A95F-7A6E7B74FCAD}" type="pres">
      <dgm:prSet presAssocID="{01DF8E49-E235-4D46-BA9E-608B6B1FF1E6}" presName="spaceRect" presStyleCnt="0"/>
      <dgm:spPr/>
    </dgm:pt>
    <dgm:pt modelId="{04399CD6-5975-4E42-BC88-971F7E06B3B6}" type="pres">
      <dgm:prSet presAssocID="{01DF8E49-E235-4D46-BA9E-608B6B1FF1E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FC94B45-E161-40ED-ADBA-30EC9E2F2D26}" type="pres">
      <dgm:prSet presAssocID="{3A352F3E-EC9C-43D9-9469-D1177D3F45E7}" presName="sibTrans" presStyleCnt="0"/>
      <dgm:spPr/>
    </dgm:pt>
    <dgm:pt modelId="{112B16C0-A9D5-4008-AA6A-818B6B74B02C}" type="pres">
      <dgm:prSet presAssocID="{AA2C863F-4D7C-4147-917E-60D2A346A0FA}" presName="compNode" presStyleCnt="0"/>
      <dgm:spPr/>
    </dgm:pt>
    <dgm:pt modelId="{3EBFD08A-21AD-4B3F-A835-85DF3646D77C}" type="pres">
      <dgm:prSet presAssocID="{AA2C863F-4D7C-4147-917E-60D2A346A0FA}" presName="bgRect" presStyleLbl="bgShp" presStyleIdx="3" presStyleCnt="4"/>
      <dgm:spPr/>
    </dgm:pt>
    <dgm:pt modelId="{C49F9823-C660-4E73-B141-27AB696D65CB}" type="pres">
      <dgm:prSet presAssocID="{AA2C863F-4D7C-4147-917E-60D2A346A0FA}" presName="iconRect" presStyleLbl="node1" presStyleIdx="3" presStyleCnt="4" custScaleX="136699" custScaleY="120324" custLinFactNeighborX="373" custLinFactNeighborY="1063"/>
      <dgm:spPr>
        <a:blipFill rotWithShape="1">
          <a:blip xmlns:r="http://schemas.openxmlformats.org/officeDocument/2006/relationships" r:embed="rId3"/>
          <a:srcRect/>
          <a:stretch>
            <a:fillRect l="-30000" r="-3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"/>
        </a:ext>
      </dgm:extLst>
    </dgm:pt>
    <dgm:pt modelId="{98CAFCA3-D753-4A08-9797-F2F7803770A2}" type="pres">
      <dgm:prSet presAssocID="{AA2C863F-4D7C-4147-917E-60D2A346A0FA}" presName="spaceRect" presStyleCnt="0"/>
      <dgm:spPr/>
    </dgm:pt>
    <dgm:pt modelId="{0DC4243E-1863-4804-9E7D-147E61279686}" type="pres">
      <dgm:prSet presAssocID="{AA2C863F-4D7C-4147-917E-60D2A346A0FA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19C77298-6884-4A52-A055-CCADAC7DBE41}" type="presOf" srcId="{FBCEEF1F-D2FF-4297-AD20-0E77E8F3A86D}" destId="{F79490E0-1F34-45E1-9ECE-DE73FA94AEDD}" srcOrd="0" destOrd="0" presId="urn:microsoft.com/office/officeart/2018/2/layout/IconVerticalSolidList"/>
    <dgm:cxn modelId="{06B82F0E-6ABC-4971-90AC-5744838B0F54}" srcId="{2F62EF9D-BB74-44C0-BDAE-984BECB72C59}" destId="{01DF8E49-E235-4D46-BA9E-608B6B1FF1E6}" srcOrd="2" destOrd="0" parTransId="{C7523681-08E0-4D8A-81FB-5C45BE8AA59B}" sibTransId="{3A352F3E-EC9C-43D9-9469-D1177D3F45E7}"/>
    <dgm:cxn modelId="{0D4B43F5-B475-4A24-91AE-CC60CB875469}" type="presOf" srcId="{2F62EF9D-BB74-44C0-BDAE-984BECB72C59}" destId="{91C331B8-1072-4B67-942F-19B05537ED46}" srcOrd="0" destOrd="0" presId="urn:microsoft.com/office/officeart/2018/2/layout/IconVerticalSolidList"/>
    <dgm:cxn modelId="{26BE7F96-A387-4F4A-A8F1-3238A1DAC62A}" srcId="{2F62EF9D-BB74-44C0-BDAE-984BECB72C59}" destId="{AA2C863F-4D7C-4147-917E-60D2A346A0FA}" srcOrd="3" destOrd="0" parTransId="{C2E7010C-CF78-4D42-98A2-3A8058398549}" sibTransId="{5A4C9160-8838-4E76-BEE8-9E5DB06237F3}"/>
    <dgm:cxn modelId="{F81DA1C3-B46E-425B-89A2-858A51C9EF65}" type="presOf" srcId="{01DF8E49-E235-4D46-BA9E-608B6B1FF1E6}" destId="{04399CD6-5975-4E42-BC88-971F7E06B3B6}" srcOrd="0" destOrd="0" presId="urn:microsoft.com/office/officeart/2018/2/layout/IconVerticalSolidList"/>
    <dgm:cxn modelId="{8C56401D-03C8-4018-90E1-7D4576F2041E}" type="presOf" srcId="{AA2C863F-4D7C-4147-917E-60D2A346A0FA}" destId="{0DC4243E-1863-4804-9E7D-147E61279686}" srcOrd="0" destOrd="0" presId="urn:microsoft.com/office/officeart/2018/2/layout/IconVerticalSolidList"/>
    <dgm:cxn modelId="{48586FB2-E262-4545-B0ED-EC82A5DEE4E6}" type="presOf" srcId="{4EB444B8-C68E-4B32-8FB2-DA7AA133E0D1}" destId="{31FE7BC3-F1C8-489D-B841-51CFC435BBE5}" srcOrd="0" destOrd="0" presId="urn:microsoft.com/office/officeart/2018/2/layout/IconVerticalSolidList"/>
    <dgm:cxn modelId="{A8BE767D-6AE4-4833-A9C5-7C63F11E56B1}" srcId="{2F62EF9D-BB74-44C0-BDAE-984BECB72C59}" destId="{4EB444B8-C68E-4B32-8FB2-DA7AA133E0D1}" srcOrd="1" destOrd="0" parTransId="{40403090-27EA-45BE-9CD4-888B47CB2862}" sibTransId="{09724A9D-3094-4BFB-B8DD-6AA3D8D89620}"/>
    <dgm:cxn modelId="{606CF5B1-415B-40F1-AB4B-C5D33085086A}" srcId="{2F62EF9D-BB74-44C0-BDAE-984BECB72C59}" destId="{FBCEEF1F-D2FF-4297-AD20-0E77E8F3A86D}" srcOrd="0" destOrd="0" parTransId="{07FDA941-EAF4-4575-9935-E5B2DF87E7AA}" sibTransId="{C94A7703-243C-4BD5-AA6E-BD54D8E2F831}"/>
    <dgm:cxn modelId="{76DB5DD4-5B68-4118-920A-5EAE4A0A0D0C}" type="presParOf" srcId="{91C331B8-1072-4B67-942F-19B05537ED46}" destId="{4E67A001-D744-4BAB-8152-7CE679A02905}" srcOrd="0" destOrd="0" presId="urn:microsoft.com/office/officeart/2018/2/layout/IconVerticalSolidList"/>
    <dgm:cxn modelId="{E45B422A-0285-4F86-A08C-12599672BDE6}" type="presParOf" srcId="{4E67A001-D744-4BAB-8152-7CE679A02905}" destId="{CB7AC65C-8D67-440B-85CD-907151C2197E}" srcOrd="0" destOrd="0" presId="urn:microsoft.com/office/officeart/2018/2/layout/IconVerticalSolidList"/>
    <dgm:cxn modelId="{F66040AF-A8F6-4900-AAD6-49109BDBF6FA}" type="presParOf" srcId="{4E67A001-D744-4BAB-8152-7CE679A02905}" destId="{5DFCAACB-88BE-40AC-85D4-8D0E8D03BC79}" srcOrd="1" destOrd="0" presId="urn:microsoft.com/office/officeart/2018/2/layout/IconVerticalSolidList"/>
    <dgm:cxn modelId="{7308259F-F7ED-4DD3-8CC8-2BB78CC0379A}" type="presParOf" srcId="{4E67A001-D744-4BAB-8152-7CE679A02905}" destId="{CB9468BF-DAE9-431F-BA57-D612CD772210}" srcOrd="2" destOrd="0" presId="urn:microsoft.com/office/officeart/2018/2/layout/IconVerticalSolidList"/>
    <dgm:cxn modelId="{FBCB0F5C-7D4E-4708-B049-F9F08C0A5AEB}" type="presParOf" srcId="{4E67A001-D744-4BAB-8152-7CE679A02905}" destId="{F79490E0-1F34-45E1-9ECE-DE73FA94AEDD}" srcOrd="3" destOrd="0" presId="urn:microsoft.com/office/officeart/2018/2/layout/IconVerticalSolidList"/>
    <dgm:cxn modelId="{24A06BC9-A0F1-43F6-9DE8-9F8369286E32}" type="presParOf" srcId="{91C331B8-1072-4B67-942F-19B05537ED46}" destId="{7183123B-79A7-4E17-B031-3EC13A1B4FA8}" srcOrd="1" destOrd="0" presId="urn:microsoft.com/office/officeart/2018/2/layout/IconVerticalSolidList"/>
    <dgm:cxn modelId="{542A3419-61B0-4484-AB78-20514035123C}" type="presParOf" srcId="{91C331B8-1072-4B67-942F-19B05537ED46}" destId="{7DE88A54-C117-4132-B9FD-760A675A6733}" srcOrd="2" destOrd="0" presId="urn:microsoft.com/office/officeart/2018/2/layout/IconVerticalSolidList"/>
    <dgm:cxn modelId="{60B4E7A9-6F33-4F6B-B1C3-0C75831A4017}" type="presParOf" srcId="{7DE88A54-C117-4132-B9FD-760A675A6733}" destId="{BB0F2D98-6340-482F-BA9F-96809A1223F5}" srcOrd="0" destOrd="0" presId="urn:microsoft.com/office/officeart/2018/2/layout/IconVerticalSolidList"/>
    <dgm:cxn modelId="{82BC056D-FE99-417E-8BD5-58EFEE3B1DD2}" type="presParOf" srcId="{7DE88A54-C117-4132-B9FD-760A675A6733}" destId="{245FC9CA-FF80-40AE-8DCA-D674105A1D38}" srcOrd="1" destOrd="0" presId="urn:microsoft.com/office/officeart/2018/2/layout/IconVerticalSolidList"/>
    <dgm:cxn modelId="{F19EF5C0-5280-499E-8389-5D63BCA8E318}" type="presParOf" srcId="{7DE88A54-C117-4132-B9FD-760A675A6733}" destId="{2B742725-B9A2-4B21-8F78-268D5E40B6D3}" srcOrd="2" destOrd="0" presId="urn:microsoft.com/office/officeart/2018/2/layout/IconVerticalSolidList"/>
    <dgm:cxn modelId="{6F2502A4-F3B4-4C29-8C33-48F3C4917B8E}" type="presParOf" srcId="{7DE88A54-C117-4132-B9FD-760A675A6733}" destId="{31FE7BC3-F1C8-489D-B841-51CFC435BBE5}" srcOrd="3" destOrd="0" presId="urn:microsoft.com/office/officeart/2018/2/layout/IconVerticalSolidList"/>
    <dgm:cxn modelId="{7C9071CE-E2A3-43B1-885E-1CFBEB6D0222}" type="presParOf" srcId="{91C331B8-1072-4B67-942F-19B05537ED46}" destId="{2FCD23CB-A391-4778-BDFE-DCCC52932BAF}" srcOrd="3" destOrd="0" presId="urn:microsoft.com/office/officeart/2018/2/layout/IconVerticalSolidList"/>
    <dgm:cxn modelId="{B8715384-68BC-49CE-8635-C9F0EB3877D9}" type="presParOf" srcId="{91C331B8-1072-4B67-942F-19B05537ED46}" destId="{FFA46639-872C-41D6-B797-201BD4725258}" srcOrd="4" destOrd="0" presId="urn:microsoft.com/office/officeart/2018/2/layout/IconVerticalSolidList"/>
    <dgm:cxn modelId="{83E68D85-6C8E-4406-9034-DE835FC8CB3E}" type="presParOf" srcId="{FFA46639-872C-41D6-B797-201BD4725258}" destId="{BB646062-B4A2-4865-B404-77601DD1DEB3}" srcOrd="0" destOrd="0" presId="urn:microsoft.com/office/officeart/2018/2/layout/IconVerticalSolidList"/>
    <dgm:cxn modelId="{28D69647-29EE-4E75-BD34-C34D0DC927EE}" type="presParOf" srcId="{FFA46639-872C-41D6-B797-201BD4725258}" destId="{F526F313-5135-4E42-B1B4-0B1FEB9FE695}" srcOrd="1" destOrd="0" presId="urn:microsoft.com/office/officeart/2018/2/layout/IconVerticalSolidList"/>
    <dgm:cxn modelId="{B453DA62-003C-4A8E-83AE-94EB1F0A288D}" type="presParOf" srcId="{FFA46639-872C-41D6-B797-201BD4725258}" destId="{9D0AFBF5-5771-411A-A95F-7A6E7B74FCAD}" srcOrd="2" destOrd="0" presId="urn:microsoft.com/office/officeart/2018/2/layout/IconVerticalSolidList"/>
    <dgm:cxn modelId="{66E634A8-E5E0-4987-B1BA-8D6545FCD861}" type="presParOf" srcId="{FFA46639-872C-41D6-B797-201BD4725258}" destId="{04399CD6-5975-4E42-BC88-971F7E06B3B6}" srcOrd="3" destOrd="0" presId="urn:microsoft.com/office/officeart/2018/2/layout/IconVerticalSolidList"/>
    <dgm:cxn modelId="{9D181194-CBA1-4D69-A30B-A5FEFA9138EF}" type="presParOf" srcId="{91C331B8-1072-4B67-942F-19B05537ED46}" destId="{9FC94B45-E161-40ED-ADBA-30EC9E2F2D26}" srcOrd="5" destOrd="0" presId="urn:microsoft.com/office/officeart/2018/2/layout/IconVerticalSolidList"/>
    <dgm:cxn modelId="{39A08EC4-1A30-4128-A5F9-87D8F8C62E5F}" type="presParOf" srcId="{91C331B8-1072-4B67-942F-19B05537ED46}" destId="{112B16C0-A9D5-4008-AA6A-818B6B74B02C}" srcOrd="6" destOrd="0" presId="urn:microsoft.com/office/officeart/2018/2/layout/IconVerticalSolidList"/>
    <dgm:cxn modelId="{FA4D7594-CE95-4446-9562-4BD5584F0103}" type="presParOf" srcId="{112B16C0-A9D5-4008-AA6A-818B6B74B02C}" destId="{3EBFD08A-21AD-4B3F-A835-85DF3646D77C}" srcOrd="0" destOrd="0" presId="urn:microsoft.com/office/officeart/2018/2/layout/IconVerticalSolidList"/>
    <dgm:cxn modelId="{5C6DA082-C2F1-425A-A231-8201390E41ED}" type="presParOf" srcId="{112B16C0-A9D5-4008-AA6A-818B6B74B02C}" destId="{C49F9823-C660-4E73-B141-27AB696D65CB}" srcOrd="1" destOrd="0" presId="urn:microsoft.com/office/officeart/2018/2/layout/IconVerticalSolidList"/>
    <dgm:cxn modelId="{38A56DD7-F193-4E04-B57D-6DD792CAC701}" type="presParOf" srcId="{112B16C0-A9D5-4008-AA6A-818B6B74B02C}" destId="{98CAFCA3-D753-4A08-9797-F2F7803770A2}" srcOrd="2" destOrd="0" presId="urn:microsoft.com/office/officeart/2018/2/layout/IconVerticalSolidList"/>
    <dgm:cxn modelId="{2B7407D6-4852-4F27-8DB5-DAB8A1EBC37F}" type="presParOf" srcId="{112B16C0-A9D5-4008-AA6A-818B6B74B02C}" destId="{0DC4243E-1863-4804-9E7D-147E61279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7277E-A009-4E26-876A-10CACF30F1E3}">
      <dsp:nvSpPr>
        <dsp:cNvPr id="0" name=""/>
        <dsp:cNvSpPr/>
      </dsp:nvSpPr>
      <dsp:spPr>
        <a:xfrm>
          <a:off x="0" y="482"/>
          <a:ext cx="5098256" cy="664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3AA04-F61B-436F-8428-B64C279F6F1A}">
      <dsp:nvSpPr>
        <dsp:cNvPr id="0" name=""/>
        <dsp:cNvSpPr/>
      </dsp:nvSpPr>
      <dsp:spPr>
        <a:xfrm>
          <a:off x="201036" y="150013"/>
          <a:ext cx="365520" cy="36552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C2CAF-FB3D-4778-AE1B-8B1932C5D198}">
      <dsp:nvSpPr>
        <dsp:cNvPr id="0" name=""/>
        <dsp:cNvSpPr/>
      </dsp:nvSpPr>
      <dsp:spPr>
        <a:xfrm>
          <a:off x="767592" y="482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Overview	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7592" y="482"/>
        <a:ext cx="4330663" cy="664581"/>
      </dsp:txXfrm>
    </dsp:sp>
    <dsp:sp modelId="{38839C92-2CC5-464C-B568-9862F0874D5A}">
      <dsp:nvSpPr>
        <dsp:cNvPr id="0" name=""/>
        <dsp:cNvSpPr/>
      </dsp:nvSpPr>
      <dsp:spPr>
        <a:xfrm>
          <a:off x="0" y="831210"/>
          <a:ext cx="5098256" cy="664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EBCAF-1566-4B97-8B51-571FA1C9C7D3}">
      <dsp:nvSpPr>
        <dsp:cNvPr id="0" name=""/>
        <dsp:cNvSpPr/>
      </dsp:nvSpPr>
      <dsp:spPr>
        <a:xfrm>
          <a:off x="201036" y="980741"/>
          <a:ext cx="365520" cy="36552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A10AD-033C-403A-9220-C8B01AD32BA5}">
      <dsp:nvSpPr>
        <dsp:cNvPr id="0" name=""/>
        <dsp:cNvSpPr/>
      </dsp:nvSpPr>
      <dsp:spPr>
        <a:xfrm>
          <a:off x="767592" y="831210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Objective</a:t>
          </a:r>
        </a:p>
      </dsp:txBody>
      <dsp:txXfrm>
        <a:off x="767592" y="831210"/>
        <a:ext cx="4330663" cy="664581"/>
      </dsp:txXfrm>
    </dsp:sp>
    <dsp:sp modelId="{F4F7CA96-D1E5-4177-B755-A1C44B5A8CA4}">
      <dsp:nvSpPr>
        <dsp:cNvPr id="0" name=""/>
        <dsp:cNvSpPr/>
      </dsp:nvSpPr>
      <dsp:spPr>
        <a:xfrm>
          <a:off x="0" y="1661937"/>
          <a:ext cx="5098256" cy="6645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FC9D3-8E17-4732-97AD-8D8BAB4DF1EB}">
      <dsp:nvSpPr>
        <dsp:cNvPr id="0" name=""/>
        <dsp:cNvSpPr/>
      </dsp:nvSpPr>
      <dsp:spPr>
        <a:xfrm>
          <a:off x="201036" y="1811468"/>
          <a:ext cx="365520" cy="36552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29A0D-3227-4D66-94AC-A8B4BF99D215}">
      <dsp:nvSpPr>
        <dsp:cNvPr id="0" name=""/>
        <dsp:cNvSpPr/>
      </dsp:nvSpPr>
      <dsp:spPr>
        <a:xfrm>
          <a:off x="767592" y="1661937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>
              <a:latin typeface="Calibri" panose="020F0502020204030204" pitchFamily="34" charset="0"/>
              <a:cs typeface="Calibri" panose="020F0502020204030204" pitchFamily="34" charset="0"/>
            </a:rPr>
            <a:t>Design</a:t>
          </a:r>
          <a:endParaRPr lang="en-US" sz="20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7592" y="1661937"/>
        <a:ext cx="4330663" cy="664581"/>
      </dsp:txXfrm>
    </dsp:sp>
    <dsp:sp modelId="{3FA94B16-5622-499E-BE6B-62D6749AD72F}">
      <dsp:nvSpPr>
        <dsp:cNvPr id="0" name=""/>
        <dsp:cNvSpPr/>
      </dsp:nvSpPr>
      <dsp:spPr>
        <a:xfrm>
          <a:off x="0" y="2492665"/>
          <a:ext cx="5098256" cy="6645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944FE-5FA2-426E-989C-624A46323DC8}">
      <dsp:nvSpPr>
        <dsp:cNvPr id="0" name=""/>
        <dsp:cNvSpPr/>
      </dsp:nvSpPr>
      <dsp:spPr>
        <a:xfrm>
          <a:off x="201036" y="2642195"/>
          <a:ext cx="365520" cy="36552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59FF1-5308-4407-826C-5739051D2030}">
      <dsp:nvSpPr>
        <dsp:cNvPr id="0" name=""/>
        <dsp:cNvSpPr/>
      </dsp:nvSpPr>
      <dsp:spPr>
        <a:xfrm>
          <a:off x="767592" y="2492665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>
              <a:latin typeface="Calibri" panose="020F0502020204030204" pitchFamily="34" charset="0"/>
              <a:cs typeface="Calibri" panose="020F0502020204030204" pitchFamily="34" charset="0"/>
            </a:rPr>
            <a:t>Demo</a:t>
          </a:r>
          <a:endParaRPr lang="en-US" sz="20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7592" y="2492665"/>
        <a:ext cx="4330663" cy="664581"/>
      </dsp:txXfrm>
    </dsp:sp>
    <dsp:sp modelId="{72A15305-25CC-4E74-9839-840BE5D27FF3}">
      <dsp:nvSpPr>
        <dsp:cNvPr id="0" name=""/>
        <dsp:cNvSpPr/>
      </dsp:nvSpPr>
      <dsp:spPr>
        <a:xfrm>
          <a:off x="0" y="3323392"/>
          <a:ext cx="5098256" cy="6645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64DFA-6C1F-455B-B1D0-C5A8C87195A8}">
      <dsp:nvSpPr>
        <dsp:cNvPr id="0" name=""/>
        <dsp:cNvSpPr/>
      </dsp:nvSpPr>
      <dsp:spPr>
        <a:xfrm>
          <a:off x="201036" y="3472923"/>
          <a:ext cx="365520" cy="36552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DEC1F-5652-4EF2-BFB2-3DB89C45C2F6}">
      <dsp:nvSpPr>
        <dsp:cNvPr id="0" name=""/>
        <dsp:cNvSpPr/>
      </dsp:nvSpPr>
      <dsp:spPr>
        <a:xfrm>
          <a:off x="767592" y="3323392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>
              <a:latin typeface="Calibri" panose="020F0502020204030204" pitchFamily="34" charset="0"/>
              <a:cs typeface="Calibri" panose="020F0502020204030204" pitchFamily="34" charset="0"/>
            </a:rPr>
            <a:t>Next Steps</a:t>
          </a:r>
          <a:endParaRPr lang="en-US" sz="20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7592" y="3323392"/>
        <a:ext cx="4330663" cy="664581"/>
      </dsp:txXfrm>
    </dsp:sp>
    <dsp:sp modelId="{2B4C7D4F-5863-445A-8B5A-AA554199449B}">
      <dsp:nvSpPr>
        <dsp:cNvPr id="0" name=""/>
        <dsp:cNvSpPr/>
      </dsp:nvSpPr>
      <dsp:spPr>
        <a:xfrm>
          <a:off x="0" y="4154119"/>
          <a:ext cx="5098256" cy="664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07339-964C-4C35-A11D-0B5A362F8E72}">
      <dsp:nvSpPr>
        <dsp:cNvPr id="0" name=""/>
        <dsp:cNvSpPr/>
      </dsp:nvSpPr>
      <dsp:spPr>
        <a:xfrm>
          <a:off x="201036" y="4303650"/>
          <a:ext cx="365520" cy="36552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A62D4-E2E6-4F6F-8804-2690B8247030}">
      <dsp:nvSpPr>
        <dsp:cNvPr id="0" name=""/>
        <dsp:cNvSpPr/>
      </dsp:nvSpPr>
      <dsp:spPr>
        <a:xfrm>
          <a:off x="767592" y="4154119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>
              <a:latin typeface="Calibri" panose="020F0502020204030204" pitchFamily="34" charset="0"/>
              <a:cs typeface="Calibri" panose="020F0502020204030204" pitchFamily="34" charset="0"/>
            </a:rPr>
            <a:t>Team Members</a:t>
          </a:r>
          <a:endParaRPr lang="en-US" sz="20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7592" y="4154119"/>
        <a:ext cx="4330663" cy="664581"/>
      </dsp:txXfrm>
    </dsp:sp>
    <dsp:sp modelId="{51EE8095-A5E8-423E-B251-5410AF8E751E}">
      <dsp:nvSpPr>
        <dsp:cNvPr id="0" name=""/>
        <dsp:cNvSpPr/>
      </dsp:nvSpPr>
      <dsp:spPr>
        <a:xfrm>
          <a:off x="0" y="4984847"/>
          <a:ext cx="5098256" cy="664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87DED-E2C2-4980-8BCE-C96DB384DF3F}">
      <dsp:nvSpPr>
        <dsp:cNvPr id="0" name=""/>
        <dsp:cNvSpPr/>
      </dsp:nvSpPr>
      <dsp:spPr>
        <a:xfrm>
          <a:off x="201036" y="5134378"/>
          <a:ext cx="365520" cy="365520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CBC72-C7E5-4FFC-86C7-198823FFE368}">
      <dsp:nvSpPr>
        <dsp:cNvPr id="0" name=""/>
        <dsp:cNvSpPr/>
      </dsp:nvSpPr>
      <dsp:spPr>
        <a:xfrm>
          <a:off x="767592" y="4984847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>
              <a:latin typeface="Calibri" panose="020F0502020204030204" pitchFamily="34" charset="0"/>
              <a:cs typeface="Calibri" panose="020F0502020204030204" pitchFamily="34" charset="0"/>
            </a:rPr>
            <a:t>Questions</a:t>
          </a:r>
          <a:endParaRPr lang="en-US" sz="20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7592" y="4984847"/>
        <a:ext cx="4330663" cy="664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AC65C-8D67-440B-85CD-907151C2197E}">
      <dsp:nvSpPr>
        <dsp:cNvPr id="0" name=""/>
        <dsp:cNvSpPr/>
      </dsp:nvSpPr>
      <dsp:spPr>
        <a:xfrm>
          <a:off x="0" y="234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CAACB-88BE-40AC-85D4-8D0E8D03BC79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490E0-1F34-45E1-9ECE-DE73FA94AEDD}">
      <dsp:nvSpPr>
        <dsp:cNvPr id="0" name=""/>
        <dsp:cNvSpPr/>
      </dsp:nvSpPr>
      <dsp:spPr>
        <a:xfrm>
          <a:off x="1372680" y="234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/>
            <a:t>Sterling WMS 9.5</a:t>
          </a:r>
          <a:endParaRPr lang="en-US" sz="2200" kern="1200"/>
        </a:p>
      </dsp:txBody>
      <dsp:txXfrm>
        <a:off x="1372680" y="2344"/>
        <a:ext cx="3725575" cy="1188467"/>
      </dsp:txXfrm>
    </dsp:sp>
    <dsp:sp modelId="{BB0F2D98-6340-482F-BA9F-96809A1223F5}">
      <dsp:nvSpPr>
        <dsp:cNvPr id="0" name=""/>
        <dsp:cNvSpPr/>
      </dsp:nvSpPr>
      <dsp:spPr>
        <a:xfrm>
          <a:off x="0" y="148792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FC9CA-FF80-40AE-8DCA-D674105A1D38}">
      <dsp:nvSpPr>
        <dsp:cNvPr id="0" name=""/>
        <dsp:cNvSpPr/>
      </dsp:nvSpPr>
      <dsp:spPr>
        <a:xfrm>
          <a:off x="141121" y="1663120"/>
          <a:ext cx="1090437" cy="83808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2000" r="-22000"/>
          </a:stretch>
        </a:blip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E7BC3-F1C8-489D-B841-51CFC435BBE5}">
      <dsp:nvSpPr>
        <dsp:cNvPr id="0" name=""/>
        <dsp:cNvSpPr/>
      </dsp:nvSpPr>
      <dsp:spPr>
        <a:xfrm>
          <a:off x="1372680" y="148792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/>
            <a:t>Spring Boot 2.2.5</a:t>
          </a:r>
          <a:endParaRPr lang="en-US" sz="2200" kern="1200"/>
        </a:p>
      </dsp:txBody>
      <dsp:txXfrm>
        <a:off x="1372680" y="1487929"/>
        <a:ext cx="3725575" cy="1188467"/>
      </dsp:txXfrm>
    </dsp:sp>
    <dsp:sp modelId="{BB646062-B4A2-4865-B404-77601DD1DEB3}">
      <dsp:nvSpPr>
        <dsp:cNvPr id="0" name=""/>
        <dsp:cNvSpPr/>
      </dsp:nvSpPr>
      <dsp:spPr>
        <a:xfrm>
          <a:off x="0" y="297351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6F313-5135-4E42-B1B4-0B1FEB9FE695}">
      <dsp:nvSpPr>
        <dsp:cNvPr id="0" name=""/>
        <dsp:cNvSpPr/>
      </dsp:nvSpPr>
      <dsp:spPr>
        <a:xfrm>
          <a:off x="189125" y="3216512"/>
          <a:ext cx="994428" cy="70247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99CD6-5975-4E42-BC88-971F7E06B3B6}">
      <dsp:nvSpPr>
        <dsp:cNvPr id="0" name=""/>
        <dsp:cNvSpPr/>
      </dsp:nvSpPr>
      <dsp:spPr>
        <a:xfrm>
          <a:off x="1372680" y="297351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/>
            <a:t>Cassandra 3.11.6</a:t>
          </a:r>
          <a:endParaRPr lang="en-US" sz="2200" kern="1200"/>
        </a:p>
      </dsp:txBody>
      <dsp:txXfrm>
        <a:off x="1372680" y="2973514"/>
        <a:ext cx="3725575" cy="1188467"/>
      </dsp:txXfrm>
    </dsp:sp>
    <dsp:sp modelId="{3EBFD08A-21AD-4B3F-A835-85DF3646D77C}">
      <dsp:nvSpPr>
        <dsp:cNvPr id="0" name=""/>
        <dsp:cNvSpPr/>
      </dsp:nvSpPr>
      <dsp:spPr>
        <a:xfrm>
          <a:off x="0" y="445909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F9823-C660-4E73-B141-27AB696D65CB}">
      <dsp:nvSpPr>
        <dsp:cNvPr id="0" name=""/>
        <dsp:cNvSpPr/>
      </dsp:nvSpPr>
      <dsp:spPr>
        <a:xfrm>
          <a:off x="242006" y="4667028"/>
          <a:ext cx="893542" cy="786506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30000" r="-30000"/>
          </a:stretch>
        </a:blip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4243E-1863-4804-9E7D-147E61279686}">
      <dsp:nvSpPr>
        <dsp:cNvPr id="0" name=""/>
        <dsp:cNvSpPr/>
      </dsp:nvSpPr>
      <dsp:spPr>
        <a:xfrm>
          <a:off x="1372680" y="445909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/>
            <a:t>Docker 1.8.0</a:t>
          </a:r>
          <a:endParaRPr lang="en-US" sz="2200" kern="1200"/>
        </a:p>
      </dsp:txBody>
      <dsp:txXfrm>
        <a:off x="1372680" y="4459099"/>
        <a:ext cx="3725575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4F76C-0A8D-419D-A9D4-A6D701F7BC1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83235-3296-4317-A4B1-81775C713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6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1DAF-9366-47B6-98B7-5DD41D72443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4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Sales organizations can be defined based on the following characteristics:</a:t>
            </a:r>
          </a:p>
          <a:p>
            <a:r>
              <a:rPr lang="en-US" altLang="en-US" dirty="0"/>
              <a:t>Sales channel </a:t>
            </a:r>
            <a:r>
              <a:rPr lang="en-US" altLang="en-US" b="1" dirty="0"/>
              <a:t>- for example, wholesale, retail or direct sale.</a:t>
            </a:r>
          </a:p>
          <a:p>
            <a:r>
              <a:rPr lang="en-US" altLang="en-US" dirty="0"/>
              <a:t>Product Line </a:t>
            </a:r>
            <a:r>
              <a:rPr lang="en-US" altLang="en-US" b="1" dirty="0"/>
              <a:t>- for example, electronics, entertainment, and service.</a:t>
            </a:r>
          </a:p>
          <a:p>
            <a:r>
              <a:rPr lang="en-US" altLang="en-US" dirty="0"/>
              <a:t>Geography </a:t>
            </a:r>
            <a:r>
              <a:rPr lang="en-US" altLang="en-US" b="1" dirty="0"/>
              <a:t>- the geography of the ship-to location of orders. For</a:t>
            </a:r>
          </a:p>
          <a:p>
            <a:r>
              <a:rPr lang="en-US" altLang="en-US" dirty="0"/>
              <a:t>example, east-coast or west-coast.</a:t>
            </a:r>
          </a:p>
          <a:p>
            <a:r>
              <a:rPr lang="en-US" altLang="en-US" dirty="0"/>
              <a:t>Customer </a:t>
            </a:r>
            <a:r>
              <a:rPr lang="en-US" altLang="en-US" b="1" dirty="0"/>
              <a:t>- (major customers).</a:t>
            </a:r>
          </a:p>
          <a:p>
            <a:r>
              <a:rPr lang="en-US" altLang="en-US" dirty="0"/>
              <a:t>A combination of one or more of the above.</a:t>
            </a:r>
          </a:p>
          <a:p>
            <a:endParaRPr lang="en-US" altLang="en-US" dirty="0"/>
          </a:p>
          <a:p>
            <a:r>
              <a:rPr lang="en-US" altLang="en-US" dirty="0"/>
              <a:t>Purchasing organizations could be created centrally or can be associated with each legal entity or sales organization. Purchasing organizations can also be</a:t>
            </a:r>
          </a:p>
          <a:p>
            <a:r>
              <a:rPr lang="en-US" altLang="en-US" dirty="0"/>
              <a:t>modeled based on product lines, geography, or vendors.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1DAF-9366-47B6-98B7-5DD41D72443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4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Sales organizations can be defined based on the following characteristics:</a:t>
            </a:r>
          </a:p>
          <a:p>
            <a:r>
              <a:rPr lang="en-US" altLang="en-US" dirty="0"/>
              <a:t>Sales channel </a:t>
            </a:r>
            <a:r>
              <a:rPr lang="en-US" altLang="en-US" b="1" dirty="0"/>
              <a:t>- for example, wholesale, retail or direct sale.</a:t>
            </a:r>
          </a:p>
          <a:p>
            <a:r>
              <a:rPr lang="en-US" altLang="en-US" dirty="0"/>
              <a:t>Product Line </a:t>
            </a:r>
            <a:r>
              <a:rPr lang="en-US" altLang="en-US" b="1" dirty="0"/>
              <a:t>- for example, electronics, entertainment, and service.</a:t>
            </a:r>
          </a:p>
          <a:p>
            <a:r>
              <a:rPr lang="en-US" altLang="en-US" dirty="0"/>
              <a:t>Geography </a:t>
            </a:r>
            <a:r>
              <a:rPr lang="en-US" altLang="en-US" b="1" dirty="0"/>
              <a:t>- the geography of the ship-to location of orders. For</a:t>
            </a:r>
          </a:p>
          <a:p>
            <a:r>
              <a:rPr lang="en-US" altLang="en-US" dirty="0"/>
              <a:t>example, east-coast or west-coast.</a:t>
            </a:r>
          </a:p>
          <a:p>
            <a:r>
              <a:rPr lang="en-US" altLang="en-US" dirty="0"/>
              <a:t>Customer </a:t>
            </a:r>
            <a:r>
              <a:rPr lang="en-US" altLang="en-US" b="1" dirty="0"/>
              <a:t>- (major customers).</a:t>
            </a:r>
          </a:p>
          <a:p>
            <a:r>
              <a:rPr lang="en-US" altLang="en-US" dirty="0"/>
              <a:t>A combination of one or more of the above.</a:t>
            </a:r>
          </a:p>
          <a:p>
            <a:endParaRPr lang="en-US" altLang="en-US" dirty="0"/>
          </a:p>
          <a:p>
            <a:r>
              <a:rPr lang="en-US" altLang="en-US" dirty="0"/>
              <a:t>Purchasing organizations could be created centrally or can be associated with each legal entity or sales organization. Purchasing organizations can also be</a:t>
            </a:r>
          </a:p>
          <a:p>
            <a:r>
              <a:rPr lang="en-US" altLang="en-US" dirty="0"/>
              <a:t>modeled based on product lines, geography, or vendors.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1DAF-9366-47B6-98B7-5DD41D72443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4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3235-3296-4317-A4B1-81775C71390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8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1DAF-9366-47B6-98B7-5DD41D72443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3235-3296-4317-A4B1-81775C71390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7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38656"/>
            <a:ext cx="8037576" cy="288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8035498" cy="170133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34282" y="6446838"/>
            <a:ext cx="9355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6/3/2020</a:t>
            </a:r>
            <a:endParaRPr lang="en-I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5176" y="6446838"/>
            <a:ext cx="6250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cap="small" baseline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IN"/>
              <a:t>© 2020 Bridge Solutions Group, Proprietary And Confidential. Visit us at www.bridgesgi.com for more information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1272" y="6446838"/>
            <a:ext cx="969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88547D54-CA3B-4BD4-95D2-D5BFC041D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0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>
                <a:tab pos="548640" algn="l"/>
              </a:tabLst>
              <a:defRPr baseline="0"/>
            </a:lvl1pPr>
            <a:lvl2pPr marL="384048" indent="-18288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/>
            </a:lvl2pPr>
            <a:lvl3pPr marL="566928" indent="-18288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/>
            </a:lvl3pPr>
            <a:lvl4pPr marL="749808" indent="-18288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932688" indent="-18288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 Third level</a:t>
            </a:r>
          </a:p>
          <a:p>
            <a:pPr lvl="3"/>
            <a:r>
              <a:rPr lang="en-US" dirty="0"/>
              <a:t>    Fourth level</a:t>
            </a:r>
          </a:p>
          <a:p>
            <a:pPr lvl="4"/>
            <a:r>
              <a:rPr lang="en-US" dirty="0"/>
              <a:t>     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34282" y="6432671"/>
            <a:ext cx="9355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6/3/2020</a:t>
            </a:r>
            <a:endParaRPr lang="en-I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2473" y="6423210"/>
            <a:ext cx="6250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cap="small" baseline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IN"/>
              <a:t>© 2020 Bridge Solutions Group, Proprietary And Confidential. Visit us at www.bridgesgi.com for more information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1272" y="6446838"/>
            <a:ext cx="969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88547D54-CA3B-4BD4-95D2-D5BFC041D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6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0040" y="286604"/>
            <a:ext cx="7223760" cy="798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377696"/>
            <a:ext cx="4206240" cy="47670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7696"/>
            <a:ext cx="4197096" cy="4767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34282" y="6432671"/>
            <a:ext cx="9355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6/3/2020</a:t>
            </a:r>
            <a:endParaRPr lang="en-I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2473" y="6423210"/>
            <a:ext cx="6250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cap="small" baseline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IN"/>
              <a:t>© 2020 Bridge Solutions Group, Proprietary And Confidential. Visit us at www.bridgesgi.com for more information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1272" y="6446838"/>
            <a:ext cx="969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88547D54-CA3B-4BD4-95D2-D5BFC041D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4282" y="6432671"/>
            <a:ext cx="9355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6/3/2020</a:t>
            </a: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2473" y="6423210"/>
            <a:ext cx="6250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cap="small" baseline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IN"/>
              <a:t>© 2020 Bridge Solutions Group, Proprietary And Confidential. Visit us at www.bridgesgi.com for more information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1272" y="6446838"/>
            <a:ext cx="969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88547D54-CA3B-4BD4-95D2-D5BFC041D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8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2020 Bridge Solutions Group, Proprietary And Confidential. Visit us at www.bridgesgi.com for more information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7D54-CA3B-4BD4-95D2-D5BFC041D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35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57216" y="-2"/>
            <a:ext cx="5099485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6862" y="-6848"/>
            <a:ext cx="5989839" cy="6883661"/>
          </a:xfrm>
          <a:prstGeom prst="rect">
            <a:avLst/>
          </a:prstGeom>
        </p:spPr>
      </p:pic>
      <p:sp>
        <p:nvSpPr>
          <p:cNvPr id="11" name="Rectangle 7"/>
          <p:cNvSpPr/>
          <p:nvPr/>
        </p:nvSpPr>
        <p:spPr>
          <a:xfrm rot="16200000">
            <a:off x="-860790" y="848060"/>
            <a:ext cx="6887941" cy="5166361"/>
          </a:xfrm>
          <a:custGeom>
            <a:avLst/>
            <a:gdLst/>
            <a:ahLst/>
            <a:cxnLst/>
            <a:rect l="l" t="t" r="r" b="b"/>
            <a:pathLst>
              <a:path w="5165956" h="5166361">
                <a:moveTo>
                  <a:pt x="5165956" y="0"/>
                </a:moveTo>
                <a:lnTo>
                  <a:pt x="5165956" y="4951107"/>
                </a:lnTo>
                <a:lnTo>
                  <a:pt x="5136210" y="4963653"/>
                </a:lnTo>
                <a:cubicBezTo>
                  <a:pt x="4332441" y="5275076"/>
                  <a:pt x="3053450" y="5236664"/>
                  <a:pt x="1661945" y="4785832"/>
                </a:cubicBezTo>
                <a:cubicBezTo>
                  <a:pt x="1114039" y="4608316"/>
                  <a:pt x="599749" y="4383403"/>
                  <a:pt x="138166" y="4128271"/>
                </a:cubicBezTo>
                <a:lnTo>
                  <a:pt x="0" y="404933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9725"/>
            <a:endParaRPr lang="en-US" sz="3200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863" y="3142571"/>
            <a:ext cx="4306751" cy="1335355"/>
          </a:xfrm>
          <a:noFill/>
        </p:spPr>
        <p:txBody>
          <a:bodyPr lIns="0" tIns="0" rIns="0">
            <a:noAutofit/>
          </a:bodyPr>
          <a:lstStyle>
            <a:lvl1pPr marL="0" indent="0" algn="l">
              <a:lnSpc>
                <a:spcPts val="2800"/>
              </a:lnSpc>
              <a:buNone/>
              <a:defRPr sz="2400" b="0">
                <a:solidFill>
                  <a:srgbClr val="818285"/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7752" y="673652"/>
            <a:ext cx="4183513" cy="2412475"/>
          </a:xfrm>
          <a:noFill/>
        </p:spPr>
        <p:txBody>
          <a:bodyPr lIns="0" rIns="0" bIns="0" anchor="b" anchorCtr="0">
            <a:normAutofit/>
          </a:bodyPr>
          <a:lstStyle>
            <a:lvl1pPr algn="l">
              <a:lnSpc>
                <a:spcPts val="4000"/>
              </a:lnSpc>
              <a:defRPr sz="400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bridgesol_log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83" y="5886997"/>
            <a:ext cx="1041155" cy="55676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379026" y="5607793"/>
            <a:ext cx="3926274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8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>
                <a:tab pos="548640" algn="l"/>
              </a:tabLst>
              <a:defRPr baseline="0"/>
            </a:lvl1pPr>
            <a:lvl2pPr marL="384048" indent="-18288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/>
            </a:lvl2pPr>
            <a:lvl3pPr marL="566928" indent="-18288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/>
            </a:lvl3pPr>
            <a:lvl4pPr marL="749808" indent="-18288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932688" indent="-18288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 Third level</a:t>
            </a:r>
          </a:p>
          <a:p>
            <a:pPr lvl="3"/>
            <a:r>
              <a:rPr lang="en-US" dirty="0"/>
              <a:t>    Fourth level</a:t>
            </a:r>
          </a:p>
          <a:p>
            <a:pPr lvl="4"/>
            <a:r>
              <a:rPr lang="en-US" dirty="0"/>
              <a:t>     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34282" y="6432671"/>
            <a:ext cx="9355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6/3/2020</a:t>
            </a:r>
            <a:endParaRPr lang="en-I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2473" y="6423210"/>
            <a:ext cx="6250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cap="small" baseline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© 2020 Bridge Solutions Group, Proprietary And Confidential. Visit us at www.bridgesgi.com for more information </a:t>
            </a:r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1272" y="6446838"/>
            <a:ext cx="969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88547D54-CA3B-4BD4-95D2-D5BFC041D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6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86604"/>
            <a:ext cx="7242048" cy="798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276372"/>
            <a:ext cx="8540496" cy="48646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282" y="6432671"/>
            <a:ext cx="9355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6/3/2020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2473" y="6423210"/>
            <a:ext cx="6250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cap="small" baseline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IN"/>
              <a:t>© 2020 Bridge Solutions Group, Proprietary And Confidential. Visit us at www.bridgesgi.com for more information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1272" y="6446838"/>
            <a:ext cx="969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88547D54-CA3B-4BD4-95D2-D5BFC041DE9C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3" descr="bridge_sol_group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6096" y="286603"/>
            <a:ext cx="1234440" cy="7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200" cap="small" spc="-50" baseline="0">
          <a:solidFill>
            <a:schemeClr val="tx1">
              <a:lumMod val="75000"/>
              <a:lumOff val="2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6" y="0"/>
            <a:ext cx="9135532" cy="70713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9" y="10010"/>
            <a:ext cx="9001125" cy="626535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2" y="921925"/>
            <a:ext cx="8808751" cy="543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66" y="6500147"/>
            <a:ext cx="9135532" cy="366183"/>
          </a:xfrm>
          <a:prstGeom prst="rect">
            <a:avLst/>
          </a:prstGeom>
          <a:solidFill>
            <a:srgbClr val="366593"/>
          </a:solidFill>
          <a:ln>
            <a:solidFill>
              <a:srgbClr val="366593"/>
            </a:solidFill>
          </a:ln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pc="50">
                <a:latin typeface="Arial Narrow"/>
                <a:cs typeface="Arial Narrow"/>
              </a:rPr>
              <a:t>© 2020 Bridge Solutions Group, Proprietary And Confidential. Visit us at www.bridgesgi.com for more information </a:t>
            </a:r>
            <a:endParaRPr lang="en-US" spc="50" dirty="0">
              <a:latin typeface="Arial Narrow"/>
              <a:cs typeface="Arial Narro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400" y="6503461"/>
            <a:ext cx="482599" cy="3621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defRPr>
            </a:lvl1pPr>
          </a:lstStyle>
          <a:p>
            <a:pPr algn="ctr"/>
            <a:fld id="{6ED4331C-2E2D-4265-AA14-28940782DE7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7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rgbClr val="FFFFFF"/>
          </a:solidFill>
          <a:latin typeface="Arial Narrow"/>
          <a:ea typeface="+mj-ea"/>
          <a:cs typeface="Arial Narrow"/>
        </a:defRPr>
      </a:lvl1pPr>
    </p:titleStyle>
    <p:bodyStyle>
      <a:lvl1pPr marL="282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400" kern="1200">
          <a:solidFill>
            <a:srgbClr val="333333"/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333333"/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333333"/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333333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86604"/>
            <a:ext cx="7242048" cy="798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276372"/>
            <a:ext cx="8540496" cy="48646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282" y="6432671"/>
            <a:ext cx="9355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6/3/2020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2473" y="6423210"/>
            <a:ext cx="6250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cap="small" baseline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© 2020 Bridge Solutions Group, Proprietary And Confidential. Visit us at www.bridgesgi.com for more information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1272" y="6446838"/>
            <a:ext cx="969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b="1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88547D54-CA3B-4BD4-95D2-D5BFC041DE9C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3" descr="bridge_sol_group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6096" y="286603"/>
            <a:ext cx="1234440" cy="7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200" cap="small" spc="-50" baseline="0">
          <a:solidFill>
            <a:schemeClr val="tx1">
              <a:lumMod val="75000"/>
              <a:lumOff val="2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14E94D0E-4872-4E65-A05C-DA5DC536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863" y="3771874"/>
            <a:ext cx="4622185" cy="706052"/>
          </a:xfrm>
        </p:spPr>
        <p:txBody>
          <a:bodyPr/>
          <a:lstStyle/>
          <a:p>
            <a:r>
              <a:rPr lang="en-IN" dirty="0">
                <a:latin typeface="+mj-lt"/>
                <a:cs typeface="Arial" panose="020B0604020202020204" pitchFamily="34" charset="0"/>
              </a:rPr>
              <a:t>Micro-Casper : Hackathon 2020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12F96B-996C-4AAD-BAAF-161621A34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690047"/>
            <a:ext cx="4183513" cy="2412475"/>
          </a:xfrm>
        </p:spPr>
        <p:txBody>
          <a:bodyPr/>
          <a:lstStyle/>
          <a:p>
            <a:r>
              <a:rPr lang="en-IN" dirty="0">
                <a:latin typeface="+mj-lt"/>
                <a:cs typeface="Arial" panose="020B0604020202020204" pitchFamily="34" charset="0"/>
              </a:rPr>
              <a:t>Microservice : 3PL Billing Module</a:t>
            </a:r>
            <a:br>
              <a:rPr lang="en-IN" dirty="0">
                <a:latin typeface="+mj-lt"/>
                <a:cs typeface="Arial" panose="020B0604020202020204" pitchFamily="34" charset="0"/>
              </a:rPr>
            </a:br>
            <a:endParaRPr lang="en-IN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E90A924-2898-4D65-A1A2-C57A04A1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24" y="404664"/>
            <a:ext cx="432048" cy="4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7DE3B1B8-DC38-48E8-8C31-EF790659B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9E63FFFE-1DB2-4A0F-B495-35782F1622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32BB9A07-8AB8-4D82-B3BC-B500DDEC79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xmlns="" id="{F64BBAA4-C62B-4146-B49F-FE4CC4655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F69F7-4B7D-4BE0-893B-A215EDFC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pic>
        <p:nvPicPr>
          <p:cNvPr id="2052" name="Picture 4" descr="Image result for team">
            <a:extLst>
              <a:ext uri="{FF2B5EF4-FFF2-40B4-BE49-F238E27FC236}">
                <a16:creationId xmlns:a16="http://schemas.microsoft.com/office/drawing/2014/main" xmlns="" id="{F0F77F3E-112A-404A-A1BD-E7E8839B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324" y="3071512"/>
            <a:ext cx="2321247" cy="116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EB480C-BF8B-4EA1-B129-CAA65CCE39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79799" y="1845734"/>
            <a:ext cx="4886961" cy="4023360"/>
          </a:xfrm>
        </p:spPr>
        <p:txBody>
          <a:bodyPr vert="horz" lIns="0" tIns="45720" rIns="0" bIns="45720" rtlCol="0">
            <a:normAutofit/>
          </a:bodyPr>
          <a:lstStyle/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Abhishek Verma	</a:t>
            </a:r>
          </a:p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Afreen Khanum</a:t>
            </a:r>
          </a:p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Ezhilarasan V</a:t>
            </a:r>
          </a:p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Keerthi Yadav	</a:t>
            </a:r>
          </a:p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Manoj G</a:t>
            </a:r>
          </a:p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Nagarjun T</a:t>
            </a:r>
          </a:p>
          <a:p>
            <a:pPr marL="43434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Srinivas B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77C34054-98F8-4229-885E-04C525969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rgbClr val="FF6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22AAB964-B835-4B93-A1F3-4A30D1F385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346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44AEB6-76CC-488F-A00E-F0940851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latin typeface="+mn-lt"/>
                <a:cs typeface="+mn-cs"/>
              </a:rPr>
              <a:t>6/3/2020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1C71F9-760B-4377-AD55-1FAC91C3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576" y="6505712"/>
            <a:ext cx="6559890" cy="273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8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2020 Bridge Solutions Group, Proprietary And Confidential. Visit us at www.bridgesgi.com for more information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547D54-CA3B-4BD4-95D2-D5BFC041DE9C}" type="slidenum">
              <a:rPr lang="en-US" sz="105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05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9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AB2D019-793D-4589-B7C1-31DBC1AB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7584" y="6432671"/>
            <a:ext cx="684888" cy="42532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6/3/2020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A1C73FC-FDE3-465F-83A9-E96449425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5044" y="6469184"/>
            <a:ext cx="6250782" cy="365125"/>
          </a:xfrm>
          <a:prstGeom prst="rect">
            <a:avLst/>
          </a:prstGeo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© 2020 Bridge Solutions Group, Proprietary And Confidential. Visit us at www.bridgesgi.com for more information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547D54-CA3B-4BD4-95D2-D5BFC041DE9C}" type="slidenum">
              <a:rPr lang="en-IN" smtClean="0"/>
              <a:t>11</a:t>
            </a:fld>
            <a:endParaRPr lang="en-IN"/>
          </a:p>
        </p:txBody>
      </p:sp>
      <p:pic>
        <p:nvPicPr>
          <p:cNvPr id="3074" name="Picture 2" descr="Image result for questions">
            <a:extLst>
              <a:ext uri="{FF2B5EF4-FFF2-40B4-BE49-F238E27FC236}">
                <a16:creationId xmlns:a16="http://schemas.microsoft.com/office/drawing/2014/main" xmlns="" id="{8A156BEE-55C5-43C1-BC3C-2F00FC1F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79731"/>
            <a:ext cx="4867796" cy="38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3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F240A2FC-E2C3-458D-96B4-5DF9028D93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5F097929-F3D6-4D1F-8AFC-CF348171A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xmlns="" id="{43074C91-9045-414B-B5F9-567DAE3EE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8">
            <a:extLst>
              <a:ext uri="{FF2B5EF4-FFF2-40B4-BE49-F238E27FC236}">
                <a16:creationId xmlns:a16="http://schemas.microsoft.com/office/drawing/2014/main" xmlns="" id="{EE362070-691D-44DB-98D4-BC61774B0E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xmlns="" id="{5A7EFE9C-DAE7-4ECA-BDB2-34E2534B8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958452" y="4325112"/>
            <a:ext cx="53492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78" y="758952"/>
            <a:ext cx="548938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Thank You</a:t>
            </a:r>
          </a:p>
        </p:txBody>
      </p:sp>
      <p:pic>
        <p:nvPicPr>
          <p:cNvPr id="18" name="Graphic 9" descr="Accept">
            <a:extLst>
              <a:ext uri="{FF2B5EF4-FFF2-40B4-BE49-F238E27FC236}">
                <a16:creationId xmlns:a16="http://schemas.microsoft.com/office/drawing/2014/main" xmlns="" id="{1EF6E061-E45F-4D3C-A30C-C6182BC7A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7363" y="2251093"/>
            <a:ext cx="1837115" cy="1837115"/>
          </a:xfrm>
          <a:prstGeom prst="rect">
            <a:avLst/>
          </a:prstGeom>
        </p:spPr>
      </p:pic>
      <p:sp>
        <p:nvSpPr>
          <p:cNvPr id="20" name="Rectangle 22">
            <a:extLst>
              <a:ext uri="{FF2B5EF4-FFF2-40B4-BE49-F238E27FC236}">
                <a16:creationId xmlns:a16="http://schemas.microsoft.com/office/drawing/2014/main" xmlns="" id="{3F0CE275-BAEC-48E9-B00C-1B635C68FF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xmlns="" id="{A22C524A-01E1-4209-AE20-DA64F7CB1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FAA1D8-6FB1-4A94-823E-69559818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latin typeface="+mn-lt"/>
                <a:cs typeface="+mn-cs"/>
              </a:rPr>
              <a:t>6/3/2020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86AF44-25D6-49B4-80BF-68596278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0087" y="6466135"/>
            <a:ext cx="70639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8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2020 Bridge Solutions Group, Proprietary And Confidential. Visit us at www.bridgesgi.com for more information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547D54-CA3B-4BD4-95D2-D5BFC041DE9C}" type="slidenum">
              <a:rPr lang="en-US" sz="105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05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64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EE1530B0-6F96-46C0-8B3E-3215CB756B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4910CF-1B56-45D3-960A-E89F7B3B9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669F804-A677-4B75-95F4-A5E4426FB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Rectangle 3">
            <a:extLst>
              <a:ext uri="{FF2B5EF4-FFF2-40B4-BE49-F238E27FC236}">
                <a16:creationId xmlns:a16="http://schemas.microsoft.com/office/drawing/2014/main" xmlns="" id="{3E4B1764-D3AA-40C5-B053-579AAF92C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918321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10696" y="6580309"/>
            <a:ext cx="6250782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 Bridge Solutions Group, Proprietary And Confidential. Visit us at www.bridgesgi.com for more information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547D54-CA3B-4BD4-95D2-D5BFC041DE9C}" type="slidenum">
              <a:rPr lang="en-IN" smtClean="0"/>
              <a:t>2</a:t>
            </a:fld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6C08FB49-663D-4507-AB8A-40CE08B923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6/3/2020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6/3/2020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423210"/>
            <a:ext cx="7056784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© 2020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  <a:r>
              <a:rPr lang="en-IN" dirty="0"/>
              <a:t> Solutions Group, Proprietary And Confidential. Visit us at www.bridgesgi.com for more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4838" y="1276350"/>
            <a:ext cx="8539162" cy="4864100"/>
          </a:xfrm>
        </p:spPr>
        <p:txBody>
          <a:bodyPr>
            <a:normAutofit/>
          </a:bodyPr>
          <a:lstStyle/>
          <a:p>
            <a:pPr lvl="1"/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Replacing Sterling WMS ARE module with a NoSQL based Microservice.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7D54-CA3B-4BD4-95D2-D5BFC041DE9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87" y="-182651"/>
            <a:ext cx="7242048" cy="798485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Architecture Diagram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8929" y="5963416"/>
            <a:ext cx="93558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6/3/2020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7120" y="5953955"/>
            <a:ext cx="625078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Bridge Solutions Group, Proprietary And Confidential. Visit us at www.bridgesgi.com for more information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5919" y="5977583"/>
            <a:ext cx="969264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9485" y="869156"/>
            <a:ext cx="8539162" cy="48641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xmlns="" id="{56D2CD92-E86D-401D-92F8-E4344665D032}"/>
              </a:ext>
            </a:extLst>
          </p:cNvPr>
          <p:cNvSpPr/>
          <p:nvPr/>
        </p:nvSpPr>
        <p:spPr>
          <a:xfrm>
            <a:off x="909483" y="2718011"/>
            <a:ext cx="1296144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Sterling WMS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xmlns="" id="{21A88EF9-D91A-4A59-B427-1FE2DD249CF2}"/>
              </a:ext>
            </a:extLst>
          </p:cNvPr>
          <p:cNvSpPr/>
          <p:nvPr/>
        </p:nvSpPr>
        <p:spPr>
          <a:xfrm>
            <a:off x="7249850" y="1375569"/>
            <a:ext cx="93610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xmlns="" id="{6FA4EF1B-FACE-4370-9F5E-616C79407708}"/>
              </a:ext>
            </a:extLst>
          </p:cNvPr>
          <p:cNvSpPr/>
          <p:nvPr/>
        </p:nvSpPr>
        <p:spPr>
          <a:xfrm>
            <a:off x="7268390" y="3642346"/>
            <a:ext cx="93610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xmlns="" id="{5EB577DF-DFA5-4BA9-9D9E-8D72375E3D89}"/>
              </a:ext>
            </a:extLst>
          </p:cNvPr>
          <p:cNvSpPr/>
          <p:nvPr/>
        </p:nvSpPr>
        <p:spPr>
          <a:xfrm>
            <a:off x="2862493" y="2807158"/>
            <a:ext cx="1152128" cy="59320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Microservice subnet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E987810D-1BF8-44AE-A834-FD54E1DC79E7}"/>
              </a:ext>
            </a:extLst>
          </p:cNvPr>
          <p:cNvSpPr/>
          <p:nvPr/>
        </p:nvSpPr>
        <p:spPr>
          <a:xfrm>
            <a:off x="3895711" y="1499587"/>
            <a:ext cx="1352579" cy="7984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1D3A7F9E-A3E7-48D5-B780-F2EC43DE1FDE}"/>
              </a:ext>
            </a:extLst>
          </p:cNvPr>
          <p:cNvSpPr/>
          <p:nvPr/>
        </p:nvSpPr>
        <p:spPr>
          <a:xfrm>
            <a:off x="3950583" y="3855172"/>
            <a:ext cx="1352579" cy="798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715F4B1-CF74-4C47-9821-74061D58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46" y="1593875"/>
            <a:ext cx="849129" cy="6109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DCFD984-8796-47E8-8B2A-4A3ADCC1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07" y="3921733"/>
            <a:ext cx="849129" cy="665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7385572-A96A-4318-9C7F-7BD8047E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67" y="1988079"/>
            <a:ext cx="641070" cy="3654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B35959D-BACD-4740-AC0D-A039F2EE8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907" y="4254858"/>
            <a:ext cx="641070" cy="3654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631D302-33B0-4E89-B963-ECE370D259E1}"/>
              </a:ext>
            </a:extLst>
          </p:cNvPr>
          <p:cNvSpPr txBox="1"/>
          <p:nvPr/>
        </p:nvSpPr>
        <p:spPr>
          <a:xfrm>
            <a:off x="3839344" y="1052736"/>
            <a:ext cx="146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Billing Microservice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42FF1B-D8CF-48BF-9C1B-29229D4E723C}"/>
              </a:ext>
            </a:extLst>
          </p:cNvPr>
          <p:cNvSpPr txBox="1"/>
          <p:nvPr/>
        </p:nvSpPr>
        <p:spPr>
          <a:xfrm>
            <a:off x="3859854" y="4730328"/>
            <a:ext cx="146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Billing Microservice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xmlns="" id="{79A490AC-4968-4584-A9D8-E42E4314DDE0}"/>
              </a:ext>
            </a:extLst>
          </p:cNvPr>
          <p:cNvSpPr/>
          <p:nvPr/>
        </p:nvSpPr>
        <p:spPr>
          <a:xfrm>
            <a:off x="5615722" y="2795071"/>
            <a:ext cx="1152128" cy="59320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Microservice subnet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5D4F37E-5E04-43C0-912D-6EE6A31D2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85" y="3496514"/>
            <a:ext cx="1595836" cy="21419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A606686-C254-4EBE-B786-D2070D7A1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671" y="2689215"/>
            <a:ext cx="1279542" cy="82909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AABE482-0B0A-4B98-8F41-58C96CEDAE9F}"/>
              </a:ext>
            </a:extLst>
          </p:cNvPr>
          <p:cNvCxnSpPr>
            <a:cxnSpLocks/>
          </p:cNvCxnSpPr>
          <p:nvPr/>
        </p:nvCxnSpPr>
        <p:spPr>
          <a:xfrm>
            <a:off x="2267744" y="3103761"/>
            <a:ext cx="53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9E1B4F5-1516-49B0-8083-A090A05E8C89}"/>
              </a:ext>
            </a:extLst>
          </p:cNvPr>
          <p:cNvCxnSpPr>
            <a:cxnSpLocks/>
          </p:cNvCxnSpPr>
          <p:nvPr/>
        </p:nvCxnSpPr>
        <p:spPr>
          <a:xfrm>
            <a:off x="5375333" y="2095649"/>
            <a:ext cx="624925" cy="665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52E9CF6-09A5-4DE0-A017-F8266E373DD9}"/>
              </a:ext>
            </a:extLst>
          </p:cNvPr>
          <p:cNvCxnSpPr>
            <a:cxnSpLocks/>
          </p:cNvCxnSpPr>
          <p:nvPr/>
        </p:nvCxnSpPr>
        <p:spPr>
          <a:xfrm flipV="1">
            <a:off x="5401835" y="3438091"/>
            <a:ext cx="598423" cy="745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8F65F109-845E-4CCF-82C3-BA886A96718B}"/>
              </a:ext>
            </a:extLst>
          </p:cNvPr>
          <p:cNvCxnSpPr>
            <a:cxnSpLocks/>
          </p:cNvCxnSpPr>
          <p:nvPr/>
        </p:nvCxnSpPr>
        <p:spPr>
          <a:xfrm flipV="1">
            <a:off x="3173277" y="1987637"/>
            <a:ext cx="666067" cy="7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19942DC1-1683-4BA6-85B7-FC91EE301C8B}"/>
              </a:ext>
            </a:extLst>
          </p:cNvPr>
          <p:cNvCxnSpPr/>
          <p:nvPr/>
        </p:nvCxnSpPr>
        <p:spPr>
          <a:xfrm>
            <a:off x="3302511" y="3518306"/>
            <a:ext cx="557343" cy="66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13F0F7B-E6AD-4B7A-902A-1834A4CA8D54}"/>
              </a:ext>
            </a:extLst>
          </p:cNvPr>
          <p:cNvCxnSpPr/>
          <p:nvPr/>
        </p:nvCxnSpPr>
        <p:spPr>
          <a:xfrm flipV="1">
            <a:off x="6578108" y="2071646"/>
            <a:ext cx="597462" cy="6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7DBDDCB9-D65C-43E9-83F7-99EFE843D370}"/>
              </a:ext>
            </a:extLst>
          </p:cNvPr>
          <p:cNvCxnSpPr>
            <a:cxnSpLocks/>
          </p:cNvCxnSpPr>
          <p:nvPr/>
        </p:nvCxnSpPr>
        <p:spPr>
          <a:xfrm>
            <a:off x="6571294" y="3388275"/>
            <a:ext cx="643632" cy="7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2F0493DF-7C1F-413E-B974-AB112D98CD77}"/>
              </a:ext>
            </a:extLst>
          </p:cNvPr>
          <p:cNvCxnSpPr>
            <a:cxnSpLocks/>
          </p:cNvCxnSpPr>
          <p:nvPr/>
        </p:nvCxnSpPr>
        <p:spPr>
          <a:xfrm>
            <a:off x="2699792" y="1052736"/>
            <a:ext cx="41044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0063F034-0A93-4B16-A282-E246AEA950F7}"/>
              </a:ext>
            </a:extLst>
          </p:cNvPr>
          <p:cNvCxnSpPr>
            <a:cxnSpLocks/>
          </p:cNvCxnSpPr>
          <p:nvPr/>
        </p:nvCxnSpPr>
        <p:spPr>
          <a:xfrm flipV="1">
            <a:off x="2761711" y="5298457"/>
            <a:ext cx="4078384" cy="73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57A568B-579B-4027-B4D8-2BA3A71FA230}"/>
              </a:ext>
            </a:extLst>
          </p:cNvPr>
          <p:cNvCxnSpPr>
            <a:cxnSpLocks/>
          </p:cNvCxnSpPr>
          <p:nvPr/>
        </p:nvCxnSpPr>
        <p:spPr>
          <a:xfrm>
            <a:off x="2699792" y="1052736"/>
            <a:ext cx="35039" cy="42530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27F7DC4F-0AFB-489A-A40D-ABAC346B7DFB}"/>
              </a:ext>
            </a:extLst>
          </p:cNvPr>
          <p:cNvCxnSpPr>
            <a:cxnSpLocks/>
          </p:cNvCxnSpPr>
          <p:nvPr/>
        </p:nvCxnSpPr>
        <p:spPr>
          <a:xfrm>
            <a:off x="6801699" y="1058993"/>
            <a:ext cx="35039" cy="42530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B7ACA497-7F55-4648-9862-AB2BC1CE2376}"/>
              </a:ext>
            </a:extLst>
          </p:cNvPr>
          <p:cNvCxnSpPr>
            <a:cxnSpLocks/>
          </p:cNvCxnSpPr>
          <p:nvPr/>
        </p:nvCxnSpPr>
        <p:spPr>
          <a:xfrm>
            <a:off x="6989625" y="1196752"/>
            <a:ext cx="134092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AD5F16A3-222C-4F28-88DC-9354A480FC1B}"/>
              </a:ext>
            </a:extLst>
          </p:cNvPr>
          <p:cNvCxnSpPr>
            <a:cxnSpLocks/>
          </p:cNvCxnSpPr>
          <p:nvPr/>
        </p:nvCxnSpPr>
        <p:spPr>
          <a:xfrm>
            <a:off x="7016505" y="1178667"/>
            <a:ext cx="80166" cy="41197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9EC6BC5D-D11D-46FD-87FB-CC64247BA00B}"/>
              </a:ext>
            </a:extLst>
          </p:cNvPr>
          <p:cNvCxnSpPr>
            <a:cxnSpLocks/>
          </p:cNvCxnSpPr>
          <p:nvPr/>
        </p:nvCxnSpPr>
        <p:spPr>
          <a:xfrm>
            <a:off x="8324043" y="1176202"/>
            <a:ext cx="74254" cy="40977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B85C9D5C-890E-4F63-AF45-8D09E2885974}"/>
              </a:ext>
            </a:extLst>
          </p:cNvPr>
          <p:cNvCxnSpPr>
            <a:cxnSpLocks/>
          </p:cNvCxnSpPr>
          <p:nvPr/>
        </p:nvCxnSpPr>
        <p:spPr>
          <a:xfrm flipV="1">
            <a:off x="7067143" y="5273941"/>
            <a:ext cx="1331154" cy="83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BBF683C4-CDA3-47B0-9399-49F6361F5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16632" y="6129170"/>
            <a:ext cx="660157" cy="5847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3589064C-82C7-4302-AA36-D015792D1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02298" y="1083214"/>
            <a:ext cx="660157" cy="584710"/>
          </a:xfrm>
          <a:prstGeom prst="rect">
            <a:avLst/>
          </a:prstGeom>
        </p:spPr>
      </p:pic>
      <p:sp>
        <p:nvSpPr>
          <p:cNvPr id="39" name="Date Placeholder 3">
            <a:extLst>
              <a:ext uri="{FF2B5EF4-FFF2-40B4-BE49-F238E27FC236}">
                <a16:creationId xmlns:a16="http://schemas.microsoft.com/office/drawing/2014/main" xmlns="" id="{2E44352C-028B-4DCF-BFF0-6CAFF85E9841}"/>
              </a:ext>
            </a:extLst>
          </p:cNvPr>
          <p:cNvSpPr txBox="1">
            <a:spLocks/>
          </p:cNvSpPr>
          <p:nvPr/>
        </p:nvSpPr>
        <p:spPr>
          <a:xfrm>
            <a:off x="334282" y="6432671"/>
            <a:ext cx="9355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small" baseline="0" smtClean="0">
                <a:solidFill>
                  <a:srgbClr val="FFFFFF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6/3/2020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xmlns="" id="{5951A36C-07C8-4F4F-8944-549F83C8481A}"/>
              </a:ext>
            </a:extLst>
          </p:cNvPr>
          <p:cNvSpPr txBox="1">
            <a:spLocks/>
          </p:cNvSpPr>
          <p:nvPr/>
        </p:nvSpPr>
        <p:spPr>
          <a:xfrm>
            <a:off x="1043608" y="642321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 cap="small" baseline="0">
                <a:solidFill>
                  <a:srgbClr val="FFFFFF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2020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  <a:r>
              <a:rPr lang="en-IN"/>
              <a:t> Solutions Group, Proprietary And Confidential. Visit us at www.bridgesgi.com for more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672 L -0.00156 0.00672 L 0.00677 0.00255 C 0.00781 0.00185 0.00886 0.00139 0.0099 0.00116 C 0.01302 0.00047 0.01632 0.00023 0.01927 -0.00023 C 0.02118 -0.00069 0.02275 -0.00139 0.02448 -0.00162 C 0.03073 -0.00278 0.03716 -0.00301 0.04323 -0.0044 C 0.06441 -0.00949 0.05504 -0.00787 0.07136 -0.00995 C 0.08264 -0.01389 0.06788 -0.00926 0.09202 -0.01273 C 0.09601 -0.01342 0.09966 -0.01528 0.10365 -0.01551 C 0.11389 -0.01666 0.12431 -0.01643 0.1349 -0.0169 C 0.13924 -0.01736 0.14393 -0.01782 0.14827 -0.01828 C 0.15243 -0.01898 0.15382 -0.02014 0.15782 -0.02106 C 0.15972 -0.02176 0.16198 -0.02199 0.16407 -0.02245 C 0.1658 -0.02291 0.16736 -0.02361 0.16927 -0.02384 C 0.17118 -0.02453 0.17344 -0.02477 0.17552 -0.02523 C 0.17657 -0.02569 0.17743 -0.02639 0.17865 -0.02662 C 0.18021 -0.02731 0.18212 -0.02754 0.18386 -0.02801 C 0.1849 -0.02847 0.18577 -0.02916 0.18698 -0.0294 C 0.18924 -0.03009 0.19184 -0.03032 0.1941 -0.03078 C 0.19532 -0.03125 0.19618 -0.03194 0.1974 -0.03217 C 0.2 -0.03287 0.20295 -0.03264 0.20556 -0.03356 C 0.20677 -0.03403 0.20764 -0.03588 0.20886 -0.03634 C 0.21077 -0.03727 0.21302 -0.03727 0.21493 -0.03773 C 0.21615 -0.03819 0.21702 -0.03889 0.21806 -0.03912 C 0.21979 -0.03981 0.2217 -0.04004 0.22344 -0.04051 C 0.22448 -0.04097 0.22535 -0.04166 0.22657 -0.0419 C 0.22847 -0.04259 0.23073 -0.04282 0.23282 -0.04328 C 0.23386 -0.04375 0.23472 -0.04467 0.23594 -0.04467 C 0.2441 -0.0456 0.25261 -0.0456 0.26094 -0.04606 C 0.26511 -0.04653 0.2691 -0.04722 0.27344 -0.04745 L 0.28889 -0.04884 L 0.29722 -0.05162 C 0.29879 -0.05208 0.30018 -0.05231 0.30139 -0.05301 C 0.30556 -0.05532 0.30677 -0.05625 0.31077 -0.05717 C 0.31407 -0.0581 0.31893 -0.05833 0.32222 -0.05995 C 0.32379 -0.06088 0.325 -0.06203 0.32657 -0.06273 C 0.32917 -0.06412 0.33438 -0.06504 0.33681 -0.06551 C 0.34861 -0.06875 0.32934 -0.06574 0.35365 -0.06828 C 0.35504 -0.06875 0.35625 -0.06944 0.35782 -0.06967 C 0.36111 -0.07037 0.36702 -0.0669 0.36823 -0.07106 C 0.37101 -0.08217 0.36771 -0.09444 0.36719 -0.10578 C 0.36684 -0.11088 0.3658 -0.11759 0.36511 -0.12245 C 0.36476 -0.13171 0.36441 -0.1412 0.36407 -0.15023 C 0.36372 -0.15602 0.3632 -0.16134 0.36302 -0.1669 C 0.3625 -0.17847 0.3625 -0.19028 0.36181 -0.20162 C 0.36163 -0.20879 0.36042 -0.2118 0.35886 -0.21828 L 0.35782 -0.22245 C 0.35712 -0.22801 0.3566 -0.23379 0.35573 -0.23912 C 0.35538 -0.24074 0.35504 -0.2419 0.35469 -0.24328 C 0.35417 -0.2493 0.35434 -0.25555 0.35365 -0.26134 C 0.3533 -0.26435 0.35157 -0.26967 0.35157 -0.26967 C 0.35104 -0.27291 0.35087 -0.27639 0.35052 -0.2794 C 0.35018 -0.28194 0.34966 -0.28403 0.34931 -0.28634 C 0.34896 -0.28912 0.34879 -0.2919 0.34827 -0.29467 C 0.34879 -0.30254 0.34809 -0.31065 0.34931 -0.31828 C 0.34966 -0.3199 0.35139 -0.31944 0.35261 -0.31967 C 0.35452 -0.32037 0.35677 -0.3206 0.35886 -0.32106 C 0.36476 -0.32315 0.36407 -0.32315 0.36823 -0.32662 C 0.3724 -0.33518 0.36875 -0.32662 0.37136 -0.3419 C 0.3717 -0.3449 0.37327 -0.35023 0.37327 -0.35023 C 0.37309 -0.35532 0.37344 -0.36065 0.3724 -0.36551 C 0.37188 -0.36713 0.37032 -0.36782 0.36927 -0.36828 C 0.36719 -0.36967 0.36511 -0.37014 0.36302 -0.37106 C 0.36181 -0.37153 0.36077 -0.37176 0.3599 -0.37245 L 0.35365 -0.37801 C 0.35313 -0.3794 0.3533 -0.38125 0.35261 -0.38217 C 0.35174 -0.38333 0.35 -0.3824 0.34931 -0.38356 C 0.34809 -0.38611 0.34792 -0.38912 0.34722 -0.3919 C 0.34705 -0.39328 0.34688 -0.3949 0.34618 -0.39606 C 0.34549 -0.39745 0.34462 -0.39884 0.3441 -0.40023 C 0.34323 -0.40301 0.34219 -0.40856 0.34219 -0.40856 C 0.34236 -0.41041 0.34236 -0.4125 0.34323 -0.41412 C 0.34393 -0.41597 0.34532 -0.4169 0.34618 -0.41828 C 0.3507 -0.42523 0.34584 -0.42014 0.35157 -0.42523 C 0.35209 -0.42662 0.35261 -0.42847 0.35365 -0.4294 C 0.35538 -0.43171 0.3599 -0.43495 0.3599 -0.43495 C 0.36059 -0.43634 0.36094 -0.43819 0.36181 -0.43912 C 0.36268 -0.44004 0.36424 -0.43958 0.36511 -0.44051 C 0.3658 -0.44166 0.3658 -0.44328 0.36615 -0.44467 C 0.3665 -0.44699 0.3665 -0.44953 0.36719 -0.45162 C 0.36754 -0.45324 0.36858 -0.4544 0.36927 -0.45578 C 0.37153 -0.47407 0.36997 -0.46713 0.3724 -0.47662 C 0.37205 -0.48403 0.3724 -0.49166 0.37136 -0.49884 C 0.37101 -0.50069 0.36927 -0.50115 0.36823 -0.50162 C 0.36684 -0.50254 0.36528 -0.50254 0.36407 -0.50301 C 0.36285 -0.50347 0.36181 -0.50393 0.36094 -0.5044 C 0.35851 -0.50764 0.35712 -0.50903 0.35573 -0.51273 C 0.35521 -0.51412 0.35521 -0.51597 0.35469 -0.5169 C 0.35382 -0.51828 0.35261 -0.51875 0.35157 -0.51967 C 0.34549 -0.53171 0.35261 -0.51666 0.34827 -0.52801 C 0.34775 -0.52963 0.34688 -0.53078 0.34618 -0.53217 C 0.34584 -0.53356 0.34566 -0.53518 0.34514 -0.53634 C 0.34462 -0.53796 0.34375 -0.53912 0.34323 -0.54051 C 0.33785 -0.55301 0.3441 -0.54028 0.33907 -0.55023 C 0.34028 -0.56713 0.33889 -0.55972 0.34219 -0.57245 C 0.34236 -0.57384 0.34254 -0.57546 0.34323 -0.57662 L 0.34722 -0.58495 C 0.34809 -0.59166 0.34809 -0.59699 0.35052 -0.60301 C 0.35104 -0.60486 0.35174 -0.60694 0.35261 -0.60856 C 0.35313 -0.61018 0.354 -0.61134 0.35469 -0.61273 C 0.35538 -0.61481 0.35643 -0.62083 0.35677 -0.62245 C 0.35643 -0.63588 0.35625 -0.64953 0.35573 -0.66273 C 0.35556 -0.66551 0.35313 -0.67037 0.35261 -0.67245 C 0.35209 -0.6743 0.35191 -0.67639 0.35157 -0.67801 C 0.35087 -0.68009 0.35 -0.68171 0.34931 -0.68356 C 0.34844 -0.68727 0.34861 -0.69004 0.34722 -0.69328 C 0.34479 -0.70023 0.34549 -0.69467 0.3441 -0.70162 C 0.34375 -0.70393 0.34358 -0.70648 0.34323 -0.70856 C 0.34288 -0.71018 0.34236 -0.71134 0.34219 -0.71273 C 0.34167 -0.71551 0.34202 -0.71875 0.34115 -0.72106 C 0.34045 -0.72268 0.33907 -0.72291 0.33785 -0.72384 C 0.3375 -0.72615 0.33785 -0.72893 0.33681 -0.73078 C 0.33629 -0.7324 0.33472 -0.73264 0.33368 -0.73356 C 0.33299 -0.73449 0.33247 -0.73541 0.33177 -0.73634 L 0.33177 -0.73634 " pathEditMode="relative" ptsTypes="AAAAAAAAAAAAAAAAAAAAAAAAAAAAAAAAAAAAAAAAAAAAAAAAAAAAAAAAAAAAAAAAAAAAAAAAAAAAAAAAAAAAAAAAAAAAAAAAAAAAAAAAAAAAAAAAAAAA">
                                      <p:cBhvr>
                                        <p:cTn id="1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1713 L 0.00156 -0.01713 C 0.00469 -0.01944 0.00799 -0.02176 0.01094 -0.02407 C 0.01216 -0.025 0.01302 -0.02615 0.01406 -0.02685 C 0.01545 -0.02801 0.01702 -0.0287 0.01823 -0.02963 C 0.01945 -0.03055 0.02031 -0.03194 0.02136 -0.0324 C 0.02275 -0.03333 0.02431 -0.03333 0.02552 -0.03379 C 0.03299 -0.0375 0.02691 -0.03541 0.03281 -0.03935 C 0.03386 -0.04004 0.03507 -0.04027 0.03594 -0.04074 C 0.03716 -0.04166 0.03802 -0.04282 0.03906 -0.04352 C 0.04167 -0.04537 0.04375 -0.04514 0.04636 -0.04629 C 0.04792 -0.04722 0.04913 -0.04838 0.05052 -0.04907 C 0.05156 -0.04977 0.05278 -0.04977 0.05365 -0.05046 C 0.05591 -0.05231 0.05764 -0.05532 0.0599 -0.05602 C 0.0632 -0.05717 0.06563 -0.05764 0.06823 -0.06018 C 0.06997 -0.0618 0.07084 -0.06458 0.07257 -0.06574 C 0.07361 -0.0669 0.07535 -0.06666 0.07656 -0.06713 C 0.07813 -0.06805 0.07934 -0.06921 0.08091 -0.0699 C 0.08177 -0.0706 0.08299 -0.07083 0.08386 -0.07129 C 0.08507 -0.07222 0.08594 -0.07338 0.08698 -0.07407 C 0.08802 -0.07477 0.08906 -0.07523 0.09011 -0.07546 C 0.09462 -0.07731 0.09566 -0.07731 0.10052 -0.07824 C 0.10226 -0.07916 0.104 -0.08032 0.10573 -0.08102 C 0.1092 -0.0824 0.11198 -0.0824 0.11511 -0.08379 C 0.11667 -0.08472 0.11771 -0.08611 0.11927 -0.08657 C 0.12275 -0.08819 0.12448 -0.0875 0.12761 -0.08935 C 0.13351 -0.09352 0.12743 -0.09143 0.1349 -0.0949 C 0.14184 -0.09861 0.13629 -0.09444 0.14219 -0.09768 C 0.14358 -0.09861 0.14479 -0.10023 0.14618 -0.10046 C 0.14966 -0.10162 0.1533 -0.10139 0.15677 -0.10185 C 0.15886 -0.10231 0.16077 -0.10301 0.16285 -0.10324 C 0.16597 -0.10393 0.16927 -0.10416 0.1724 -0.10463 C 0.17413 -0.10509 0.1757 -0.10578 0.17761 -0.10602 C 0.18229 -0.10694 0.19618 -0.10833 0.20052 -0.10879 C 0.21719 -0.11458 0.20035 -0.10926 0.21719 -0.11296 C 0.22518 -0.11481 0.21858 -0.11597 0.23177 -0.11713 C 0.25347 -0.11944 0.24063 -0.11828 0.27032 -0.1199 C 0.2717 -0.12037 0.27309 -0.12083 0.27448 -0.12129 C 0.27587 -0.12222 0.27709 -0.12384 0.27865 -0.12407 C 0.28229 -0.12523 0.28629 -0.125 0.28993 -0.12546 C 0.29219 -0.12592 0.2941 -0.12662 0.29636 -0.12685 C 0.30139 -0.12754 0.30677 -0.12777 0.31198 -0.12824 C 0.32014 -0.12986 0.33212 -0.1324 0.33907 -0.1324 C 0.34844 -0.13287 0.35782 -0.13148 0.36719 -0.13102 C 0.36823 -0.13009 0.3691 -0.12893 0.37032 -0.12824 C 0.37188 -0.12754 0.37379 -0.12754 0.37552 -0.12685 C 0.37657 -0.12662 0.37743 -0.12592 0.37865 -0.12546 C 0.37986 -0.125 0.38143 -0.12477 0.38282 -0.12407 C 0.38525 -0.12291 0.3875 -0.12129 0.39011 -0.1199 C 0.39202 -0.11898 0.39427 -0.11852 0.39636 -0.11713 C 0.40504 -0.11203 0.39219 -0.11643 0.40469 -0.11296 C 0.40677 -0.11157 0.40868 -0.11018 0.41094 -0.10879 C 0.41181 -0.10833 0.41302 -0.10833 0.41407 -0.1074 C 0.41684 -0.10509 0.4191 -0.10069 0.4224 -0.09907 L 0.42865 -0.09629 C 0.42934 -0.0949 0.42969 -0.09352 0.43073 -0.09213 C 0.4316 -0.09097 0.43299 -0.09074 0.43386 -0.08935 C 0.43438 -0.08842 0.43438 -0.08657 0.4349 -0.08518 C 0.43542 -0.08379 0.43629 -0.08264 0.43698 -0.08102 C 0.43768 -0.07916 0.43872 -0.07291 0.43907 -0.07129 C 0.43941 -0.06921 0.43941 -0.06666 0.44011 -0.06435 C 0.44045 -0.0625 0.4415 -0.06065 0.44219 -0.05879 C 0.44288 -0.0537 0.44358 -0.04907 0.44427 -0.04352 C 0.44462 -0.03958 0.44497 -0.03518 0.44532 -0.03102 C 0.44497 -0.01435 0.44566 0.00232 0.44427 0.01898 C 0.44393 0.02223 0.4408 0.02408 0.44011 0.02732 C 0.43976 0.02871 0.43959 0.0301 0.43907 0.03148 C 0.43438 0.04051 0.43716 0.03056 0.43386 0.03982 C 0.43334 0.04098 0.43351 0.04283 0.43282 0.04398 C 0.43125 0.04584 0.42917 0.04653 0.42761 0.04815 C 0.42639 0.04885 0.42552 0.05 0.42448 0.05093 C 0.42379 0.05232 0.42327 0.05394 0.4224 0.0551 C 0.42153 0.05579 0.42014 0.05556 0.41927 0.05648 C 0.41771 0.05741 0.41632 0.05903 0.41511 0.06065 C 0.40052 0.07732 0.41979 0.05718 0.40677 0.06898 C 0.40382 0.07153 0.40157 0.0757 0.39844 0.07732 C 0.39636 0.07824 0.3941 0.07871 0.39219 0.0801 C 0.38542 0.08449 0.38941 0.08218 0.37969 0.08565 L 0.37552 0.08704 L 0.3099 0.08565 C 0.30834 0.08542 0.30712 0.08449 0.30573 0.08426 C 0.30261 0.08357 0.29948 0.08334 0.29636 0.08287 C 0.29358 0.08195 0.28472 0.07917 0.28177 0.07732 C 0.27622 0.07361 0.279 0.075 0.27344 0.07315 C 0.26441 0.06505 0.2757 0.07454 0.26719 0.06898 C 0.26597 0.06806 0.26511 0.06667 0.26407 0.06621 C 0.26198 0.06482 0.25782 0.06343 0.25782 0.06343 C 0.25573 0.06065 0.25417 0.05787 0.25157 0.05648 C 0.24948 0.0551 0.24532 0.05371 0.24532 0.05371 C 0.23768 0.04352 0.2408 0.04838 0.23594 0.03982 C 0.23403 0.03241 0.23594 0.0382 0.23177 0.03148 C 0.23091 0.0301 0.23038 0.02848 0.22969 0.02732 C 0.22865 0.02523 0.22743 0.02361 0.22657 0.02176 C 0.22101 0.01019 0.22691 0.0213 0.22344 0.01204 C 0.22275 0.01042 0.2217 0.00926 0.22136 0.00787 C 0.21979 0.00348 0.21893 -0.00162 0.21823 -0.00602 C 0.21893 -0.01898 0.21736 -0.02129 0.22136 -0.02963 C 0.22222 -0.03171 0.22344 -0.03333 0.22448 -0.03518 C 0.22518 -0.03958 0.22518 -0.0419 0.22761 -0.0449 C 0.22847 -0.04629 0.22969 -0.04676 0.23073 -0.04768 C 0.23663 -0.05972 0.22952 -0.04467 0.23386 -0.05602 C 0.23525 -0.05995 0.23663 -0.06134 0.23907 -0.06435 C 0.23941 -0.06574 0.23959 -0.06736 0.24011 -0.06852 C 0.24063 -0.0706 0.2415 -0.07222 0.24219 -0.07407 C 0.24236 -0.07523 0.24341 -0.0824 0.24427 -0.08379 C 0.24497 -0.08565 0.24636 -0.08657 0.2474 -0.08796 C 0.24809 -0.09097 0.24861 -0.09444 0.25052 -0.09629 C 0.25157 -0.09768 0.2533 -0.09815 0.25469 -0.09907 C 0.25538 -0.10046 0.25573 -0.10231 0.25677 -0.10324 C 0.2599 -0.10694 0.26077 -0.10532 0.26407 -0.1074 C 0.26719 -0.10972 0.26788 -0.11203 0.27136 -0.11435 C 0.2724 -0.11527 0.27761 -0.1169 0.27865 -0.11713 C 0.28195 -0.12037 0.28629 -0.1243 0.28993 -0.12546 C 0.2915 -0.12592 0.29288 -0.12639 0.29427 -0.12685 C 0.29566 -0.12777 0.29688 -0.12893 0.29844 -0.12963 C 0.30035 -0.13078 0.30261 -0.13148 0.30469 -0.1324 L 0.30782 -0.13379 C 0.30886 -0.13426 0.30972 -0.13495 0.31094 -0.13518 C 0.3125 -0.13565 0.31441 -0.13611 0.31615 -0.13657 C 0.31719 -0.13703 0.31806 -0.13773 0.31927 -0.13796 C 0.32049 -0.13865 0.32205 -0.13889 0.32327 -0.13935 C 0.32535 -0.1412 0.32726 -0.14398 0.32969 -0.1449 C 0.34011 -0.14977 0.33368 -0.14768 0.34948 -0.14907 L 0.3974 -0.14768 C 0.4 -0.14768 0.4033 -0.14537 0.40573 -0.14352 C 0.40677 -0.14282 0.40764 -0.14143 0.40886 -0.14074 C 0.41007 -0.14004 0.41163 -0.13981 0.41302 -0.13935 C 0.41407 -0.13842 0.41493 -0.13727 0.41615 -0.13657 C 0.41806 -0.13541 0.42049 -0.13565 0.4224 -0.13379 C 0.42986 -0.12708 0.42032 -0.13541 0.42969 -0.12824 C 0.43073 -0.12754 0.4316 -0.12639 0.43282 -0.12546 C 0.4408 -0.12014 0.429 -0.13171 0.44219 -0.11852 C 0.44497 -0.11574 0.44844 -0.11412 0.45052 -0.11018 C 0.45538 -0.10046 0.45261 -0.1037 0.45782 -0.09907 C 0.46025 -0.08912 0.45712 -0.10162 0.4599 -0.08935 C 0.46007 -0.08796 0.46059 -0.0868 0.46094 -0.08518 C 0.46129 -0.08333 0.46216 -0.07777 0.46302 -0.07546 C 0.46597 -0.06736 0.46424 -0.07546 0.46615 -0.06713 C 0.4665 -0.06551 0.46667 -0.06342 0.46719 -0.06157 C 0.46771 -0.05879 0.46927 -0.05324 0.46927 -0.05324 C 0.46962 -0.05 0.47014 -0.04699 0.47032 -0.04352 C 0.47222 0.00023 0.46893 -0.01898 0.4724 -0.00046 C 0.47188 0.01574 0.47622 0.02848 0.46927 0.03982 C 0.46823 0.04121 0.46702 0.04236 0.46615 0.04398 C 0.4625 0.04977 0.46597 0.04723 0.46094 0.04954 C 0.45174 0.06158 0.46285 0.04607 0.45573 0.05787 C 0.45469 0.05926 0.45347 0.06042 0.45261 0.06204 C 0.45174 0.0632 0.45139 0.06482 0.45052 0.06621 C 0.44896 0.06806 0.44479 0.0706 0.44323 0.07176 C 0.43733 0.08334 0.44184 0.07801 0.43594 0.08148 C 0.43438 0.08218 0.43316 0.08334 0.43177 0.08426 C 0.42709 0.09329 0.43247 0.0831 0.42657 0.0926 C 0.42535 0.09422 0.42466 0.09653 0.42344 0.09815 C 0.42222 0.09931 0.42049 0.09977 0.41927 0.10093 C 0.41806 0.10162 0.41719 0.10301 0.41615 0.10371 C 0.41407 0.10486 0.41198 0.10556 0.4099 0.10648 C 0.40886 0.10695 0.40764 0.10718 0.40677 0.10787 C 0.39514 0.11551 0.40972 0.10625 0.39844 0.11204 C 0.38282 0.11968 0.40504 0.11042 0.39011 0.11621 C 0.38889 0.11644 0.38802 0.11736 0.38698 0.1176 C 0.38177 0.11829 0.37657 0.11852 0.37136 0.11898 L 0.30677 0.1176 C 0.3 0.11713 0.29341 0.11598 0.28698 0.11482 C 0.2849 0.11435 0.27882 0.1132 0.27657 0.11204 C 0.27118 0.10926 0.27309 0.10903 0.26823 0.1051 C 0.26684 0.10394 0.26528 0.10324 0.26407 0.10232 C 0.26181 0.10047 0.2599 0.09861 0.25782 0.09676 C 0.25677 0.09584 0.25573 0.09468 0.25469 0.09398 L 0.25052 0.09121 C 0.25018 0.08982 0.25 0.0882 0.24948 0.08704 C 0.24757 0.08334 0.24566 0.08241 0.24323 0.0801 C 0.23403 0.0713 0.24323 0.07963 0.23594 0.07315 C 0.23195 0.06528 0.23594 0.07153 0.23073 0.0676 C 0.22847 0.06574 0.22448 0.06204 0.22448 0.06204 C 0.21893 0.05093 0.22622 0.06435 0.21927 0.0551 C 0.21146 0.04468 0.22032 0.05324 0.21302 0.04676 C 0.21233 0.04537 0.21163 0.04375 0.21094 0.0426 C 0.2099 0.04098 0.20851 0.04005 0.20782 0.03843 C 0.20712 0.03704 0.20729 0.03542 0.20677 0.03426 C 0.20591 0.03241 0.20452 0.03148 0.20365 0.0301 C 0.20122 0.02639 0.20122 0.02454 0.19948 0.02037 C 0.19653 0.01343 0.19792 0.01852 0.19427 0.01065 C 0.19097 0.00394 0.19306 0.00672 0.19115 0.00093 C 0.19045 -0.00115 0.18976 -0.00277 0.18907 -0.00463 C 0.18941 -0.02546 0.18872 -0.04652 0.19011 -0.06713 C 0.19011 -0.06921 0.19219 -0.0699 0.19323 -0.07129 C 0.19393 -0.07268 0.19445 -0.0743 0.19532 -0.07546 C 0.20382 -0.08912 0.19323 -0.07152 0.20157 -0.0824 C 0.20608 -0.08865 0.20313 -0.0868 0.20677 -0.09213 C 0.21198 -0.10069 0.20903 -0.0956 0.21511 -0.10046 C 0.22934 -0.1125 0.21042 -0.09745 0.2224 -0.10879 C 0.22361 -0.11018 0.22518 -0.11065 0.22657 -0.11157 C 0.22795 -0.11296 0.22917 -0.11481 0.23073 -0.11574 C 0.2316 -0.11666 0.23282 -0.11666 0.23386 -0.11713 C 0.2349 -0.11805 0.23577 -0.11921 0.23698 -0.1199 C 0.23785 -0.1206 0.23907 -0.12083 0.24011 -0.12129 C 0.2415 -0.12222 0.24271 -0.12338 0.24427 -0.12407 C 0.24549 -0.12477 0.24705 -0.12477 0.24844 -0.12546 C 0.25122 -0.12708 0.25365 -0.13009 0.25677 -0.13102 C 0.25955 -0.13194 0.26216 -0.1331 0.26511 -0.13379 C 0.26684 -0.13426 0.26858 -0.13472 0.27032 -0.13518 C 0.2724 -0.13611 0.27431 -0.13773 0.27657 -0.13796 C 0.27917 -0.13842 0.28212 -0.13889 0.2849 -0.13935 C 0.28629 -0.13981 0.2875 -0.14051 0.28889 -0.14074 C 0.29306 -0.14143 0.2974 -0.14166 0.30157 -0.14213 C 0.30261 -0.14259 0.30347 -0.14328 0.30469 -0.14352 C 0.30695 -0.14421 0.30955 -0.14398 0.31198 -0.1449 C 0.31302 -0.1456 0.31389 -0.14722 0.31511 -0.14768 C 0.31702 -0.14861 0.31927 -0.14861 0.32118 -0.14907 C 0.3224 -0.14953 0.32327 -0.15 0.32431 -0.15046 L 0.40261 -0.14768 C 0.40886 -0.14745 0.41493 -0.14652 0.42136 -0.14629 L 0.53282 -0.1449 C 0.54184 -0.14097 0.53264 -0.14467 0.55365 -0.14213 C 0.55573 -0.1419 0.55764 -0.1412 0.5599 -0.14074 C 0.5625 -0.14027 0.56528 -0.13981 0.56823 -0.13935 L 0.59219 -0.13657 C 0.59757 -0.13611 0.60434 -0.13472 0.6099 -0.13379 C 0.61615 -0.13102 0.62222 -0.12777 0.62865 -0.12546 L 0.63698 -0.12268 C 0.64167 -0.12129 0.64341 -0.12129 0.64827 -0.1199 C 0.65018 -0.11967 0.65191 -0.11898 0.65365 -0.11852 C 0.65538 -0.11713 0.65695 -0.11551 0.65886 -0.11435 C 0.66146 -0.11296 0.66823 -0.11227 0.67032 -0.11157 C 0.67413 -0.11065 0.67778 -0.10856 0.68177 -0.1074 C 0.68611 -0.10625 0.6908 -0.10602 0.69532 -0.10463 C 0.69913 -0.1037 0.70278 -0.10139 0.70677 -0.10046 C 0.71111 -0.09953 0.7158 -0.09953 0.72032 -0.09907 C 0.72969 -0.09606 0.71823 -0.09977 0.73386 -0.0949 C 0.73525 -0.09467 0.73646 -0.09398 0.73802 -0.09352 C 0.74028 -0.09305 0.74288 -0.09282 0.74532 -0.09213 C 0.75955 -0.08912 0.73854 -0.09282 0.75886 -0.08935 C 0.76545 -0.08657 0.75851 -0.08935 0.77032 -0.08657 C 0.7717 -0.08634 0.77309 -0.08588 0.77448 -0.08518 C 0.77795 -0.08402 0.78125 -0.08217 0.7849 -0.08102 C 0.7875 -0.08032 0.79045 -0.08032 0.79323 -0.07963 C 0.79948 -0.07847 0.8007 -0.07731 0.80782 -0.07407 C 0.80886 -0.07361 0.80972 -0.07291 0.81094 -0.07268 L 0.84011 -0.0699 C 0.84288 -0.06967 0.84549 -0.06898 0.84844 -0.06852 C 0.85486 -0.06805 0.86163 -0.06759 0.86823 -0.06713 L 0.88386 -0.06435 C 0.8875 -0.06389 0.8915 -0.06365 0.89532 -0.06296 C 0.8974 -0.06273 0.89948 -0.06227 0.90157 -0.06157 C 0.90434 -0.06088 0.90695 -0.05926 0.9099 -0.05879 L 0.92448 -0.0574 C 0.92761 -0.05648 0.93038 -0.05532 0.93386 -0.05463 C 0.93889 -0.0537 0.94427 -0.05301 0.94948 -0.05185 C 0.96563 -0.04861 0.93629 -0.05254 0.96719 -0.04907 C 0.97865 -0.04305 0.9665 -0.04861 0.98802 -0.0449 C 0.99358 -0.04398 0.99896 -0.04213 1.00469 -0.04074 C 1.0066 -0.04027 1.00868 -0.03958 1.01094 -0.03935 C 1.02309 -0.03865 1.02986 -0.03865 1.04115 -0.03657 C 1.04462 -0.03611 1.04792 -0.03518 1.05157 -0.03379 C 1.05382 -0.0331 1.05782 -0.03102 1.0599 -0.02963 C 1.06129 -0.02893 1.0625 -0.02777 1.06407 -0.02685 C 1.07396 -0.02129 1.05695 -0.03264 1.0724 -0.02129 C 1.07361 -0.02037 1.07657 -0.01852 1.07657 -0.01852 L 1.07657 -0.01852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56" dur="3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1" grpId="0"/>
      <p:bldP spid="24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Spring Boot Microservice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Business layer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FC8BE-F41C-446E-9892-C6EED22F55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Entity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30B738-5AE2-42DA-8B2D-8015E85D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6/3/2020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26C132-A005-4340-84F2-C199407D6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© 2020 Bridge Solutions Group, Proprietary And Confidential. Visit us at www.bridgesgi.com for more information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547D54-CA3B-4BD4-95D2-D5BFC041DE9C}" type="slidenum">
              <a:rPr lang="en-IN" smtClean="0"/>
              <a:t>5</a:t>
            </a:fld>
            <a:endParaRPr lang="en-IN" dirty="0"/>
          </a:p>
        </p:txBody>
      </p:sp>
      <p:pic>
        <p:nvPicPr>
          <p:cNvPr id="1026" name="Picture 2" descr="Image result for question cartoon pics">
            <a:extLst>
              <a:ext uri="{FF2B5EF4-FFF2-40B4-BE49-F238E27FC236}">
                <a16:creationId xmlns:a16="http://schemas.microsoft.com/office/drawing/2014/main" xmlns="" id="{CE0DE202-7C2C-4D77-8A41-0C5CD883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5" y="2706967"/>
            <a:ext cx="2057276" cy="321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xmlns="" id="{A7888224-3132-4B5D-B4F3-2EC2FECDC617}"/>
              </a:ext>
            </a:extLst>
          </p:cNvPr>
          <p:cNvSpPr/>
          <p:nvPr/>
        </p:nvSpPr>
        <p:spPr>
          <a:xfrm>
            <a:off x="1922215" y="1844824"/>
            <a:ext cx="1844740" cy="122413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What logic to use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9832526-3F02-4B8F-962E-6A3D561A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48880"/>
            <a:ext cx="3010298" cy="2463384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xmlns="" id="{D319AEDD-BB97-4EF9-8264-332F6FE458A2}"/>
              </a:ext>
            </a:extLst>
          </p:cNvPr>
          <p:cNvSpPr/>
          <p:nvPr/>
        </p:nvSpPr>
        <p:spPr>
          <a:xfrm>
            <a:off x="5223736" y="4703328"/>
            <a:ext cx="2714938" cy="1008112"/>
          </a:xfrm>
          <a:prstGeom prst="cloudCallout">
            <a:avLst/>
          </a:prstGeom>
          <a:scene3d>
            <a:camera prst="orthographicFront">
              <a:rot lat="0" lon="0" rev="105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IN" dirty="0"/>
              <a:t>Cannot see through</a:t>
            </a:r>
          </a:p>
        </p:txBody>
      </p:sp>
    </p:spTree>
    <p:extLst>
      <p:ext uri="{BB962C8B-B14F-4D97-AF65-F5344CB8AC3E}">
        <p14:creationId xmlns:p14="http://schemas.microsoft.com/office/powerpoint/2010/main" val="8574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>
                <a:latin typeface="Calibri" panose="020F0502020204030204" pitchFamily="34" charset="0"/>
                <a:cs typeface="Calibri" panose="020F0502020204030204" pitchFamily="34" charset="0"/>
              </a:rPr>
              <a:t>Why NoSQL ??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NoSQL Databases can handle huge amount of data and are easily scalable.</a:t>
            </a:r>
          </a:p>
          <a:p>
            <a:pPr marL="201168" lvl="1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Data Layer –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Cassandra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High availability with multiple nodes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Fault -Tolerant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Multi Data Centres</a:t>
            </a:r>
          </a:p>
          <a:p>
            <a:pPr lvl="1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852936"/>
            <a:ext cx="4608512" cy="30963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30CBF-9522-43BC-9862-4C9F47EB4A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6/3/2020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9C8F05-B8F1-41D4-B751-2543FFCE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2472" y="6423210"/>
            <a:ext cx="7019967" cy="434790"/>
          </a:xfrm>
        </p:spPr>
        <p:txBody>
          <a:bodyPr/>
          <a:lstStyle/>
          <a:p>
            <a:r>
              <a:rPr lang="en-US" dirty="0"/>
              <a:t>© 2020 Bridge Solutions Group, Proprietary And Confidential. Visit us at www.bridgesgi.com for more information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E99BA9-8E9F-426E-A91A-08E5D520C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547D54-CA3B-4BD4-95D2-D5BFC041DE9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2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E1530B0-6F96-46C0-8B3E-3215CB756B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54910CF-1B56-45D3-960A-E89F7B3B9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IN" sz="31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Tech Stack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69F804-A677-4B75-95F4-A5E4426FB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277" y="6459785"/>
            <a:ext cx="1301528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6/3/2020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56512" y="6459785"/>
            <a:ext cx="3828877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IN" sz="9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 Bridge Solutions Group, Proprietary And Confidential. Visit us at www.bridgesgi.com for more information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2291" y="6459785"/>
            <a:ext cx="8170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8547D54-CA3B-4BD4-95D2-D5BFC041DE9C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chemeClr val="tx2"/>
              </a:solidFill>
            </a:endParaRP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xmlns="" id="{14E9198A-89D2-4084-994F-F8DB01A5C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5CE7E4-B955-4DB2-ADEA-254EC44F8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426" y="908720"/>
            <a:ext cx="101453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0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2168F-6EF6-41C9-AE72-73D462A7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E27E21-010C-47A9-8216-F3706B34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Use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9A21B6-50BB-42AC-9DE7-A68B827CAE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6/3/2020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308804-20F4-4262-9577-E64AEA68C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2472" y="6423210"/>
            <a:ext cx="7019967" cy="434790"/>
          </a:xfrm>
        </p:spPr>
        <p:txBody>
          <a:bodyPr/>
          <a:lstStyle/>
          <a:p>
            <a:r>
              <a:rPr lang="en-IN" dirty="0"/>
              <a:t>© 2020 Bridge Solutions Group, Proprietary And Confidential. Visit us at www.bridgesgi.com for more information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1EB0E0-C014-4567-B816-BA2C466DC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547D54-CA3B-4BD4-95D2-D5BFC041DE9C}" type="slidenum">
              <a:rPr lang="en-IN" smtClean="0"/>
              <a:t>8</a:t>
            </a:fld>
            <a:endParaRPr lang="en-IN"/>
          </a:p>
        </p:txBody>
      </p:sp>
      <p:sp>
        <p:nvSpPr>
          <p:cNvPr id="10" name="Round Same Side Corner Rectangle 6">
            <a:extLst>
              <a:ext uri="{FF2B5EF4-FFF2-40B4-BE49-F238E27FC236}">
                <a16:creationId xmlns:a16="http://schemas.microsoft.com/office/drawing/2014/main" xmlns="" id="{717536EB-A79A-4CB6-BA9D-CF7CBECA24EA}"/>
              </a:ext>
            </a:extLst>
          </p:cNvPr>
          <p:cNvSpPr/>
          <p:nvPr/>
        </p:nvSpPr>
        <p:spPr>
          <a:xfrm>
            <a:off x="878507" y="2492803"/>
            <a:ext cx="2179581" cy="3382914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Record billing activities in external database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5C7FE23-9D9E-45F7-8271-66AC7D28F480}"/>
              </a:ext>
            </a:extLst>
          </p:cNvPr>
          <p:cNvGrpSpPr/>
          <p:nvPr/>
        </p:nvGrpSpPr>
        <p:grpSpPr>
          <a:xfrm>
            <a:off x="1416286" y="1945535"/>
            <a:ext cx="1094535" cy="1094535"/>
            <a:chOff x="3067547" y="697838"/>
            <a:chExt cx="1094535" cy="109453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9C6E24FB-22EA-4D27-9A0D-76A5DEF9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7547" y="697838"/>
              <a:ext cx="1094535" cy="1094535"/>
            </a:xfrm>
            <a:prstGeom prst="ellipse">
              <a:avLst/>
            </a:prstGeom>
            <a:solidFill>
              <a:srgbClr val="0130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xmlns="" id="{03C2CBE4-C5C3-4617-BF59-CCC5D360E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7042" y="877201"/>
              <a:ext cx="524020" cy="711338"/>
            </a:xfrm>
            <a:custGeom>
              <a:avLst/>
              <a:gdLst>
                <a:gd name="connsiteX0" fmla="*/ 806319 w 1656413"/>
                <a:gd name="connsiteY0" fmla="*/ 1605625 h 2248525"/>
                <a:gd name="connsiteX1" fmla="*/ 1326729 w 1656413"/>
                <a:gd name="connsiteY1" fmla="*/ 1605625 h 2248525"/>
                <a:gd name="connsiteX2" fmla="*/ 1378319 w 1656413"/>
                <a:gd name="connsiteY2" fmla="*/ 1657215 h 2248525"/>
                <a:gd name="connsiteX3" fmla="*/ 1378319 w 1656413"/>
                <a:gd name="connsiteY3" fmla="*/ 1659048 h 2248525"/>
                <a:gd name="connsiteX4" fmla="*/ 1326729 w 1656413"/>
                <a:gd name="connsiteY4" fmla="*/ 1710638 h 2248525"/>
                <a:gd name="connsiteX5" fmla="*/ 806319 w 1656413"/>
                <a:gd name="connsiteY5" fmla="*/ 1710638 h 2248525"/>
                <a:gd name="connsiteX6" fmla="*/ 754729 w 1656413"/>
                <a:gd name="connsiteY6" fmla="*/ 1659048 h 2248525"/>
                <a:gd name="connsiteX7" fmla="*/ 754729 w 1656413"/>
                <a:gd name="connsiteY7" fmla="*/ 1657215 h 2248525"/>
                <a:gd name="connsiteX8" fmla="*/ 806319 w 1656413"/>
                <a:gd name="connsiteY8" fmla="*/ 1605625 h 2248525"/>
                <a:gd name="connsiteX9" fmla="*/ 515694 w 1656413"/>
                <a:gd name="connsiteY9" fmla="*/ 1492865 h 2248525"/>
                <a:gd name="connsiteX10" fmla="*/ 541018 w 1656413"/>
                <a:gd name="connsiteY10" fmla="*/ 1498689 h 2248525"/>
                <a:gd name="connsiteX11" fmla="*/ 548985 w 1656413"/>
                <a:gd name="connsiteY11" fmla="*/ 1546038 h 2248525"/>
                <a:gd name="connsiteX12" fmla="*/ 436378 w 1656413"/>
                <a:gd name="connsiteY12" fmla="*/ 1704199 h 2248525"/>
                <a:gd name="connsiteX13" fmla="*/ 436194 w 1656413"/>
                <a:gd name="connsiteY13" fmla="*/ 1704314 h 2248525"/>
                <a:gd name="connsiteX14" fmla="*/ 431581 w 1656413"/>
                <a:gd name="connsiteY14" fmla="*/ 1711156 h 2248525"/>
                <a:gd name="connsiteX15" fmla="*/ 404906 w 1656413"/>
                <a:gd name="connsiteY15" fmla="*/ 1722205 h 2248525"/>
                <a:gd name="connsiteX16" fmla="*/ 378231 w 1656413"/>
                <a:gd name="connsiteY16" fmla="*/ 1711156 h 2248525"/>
                <a:gd name="connsiteX17" fmla="*/ 377600 w 1656413"/>
                <a:gd name="connsiteY17" fmla="*/ 1710220 h 2248525"/>
                <a:gd name="connsiteX18" fmla="*/ 375451 w 1656413"/>
                <a:gd name="connsiteY18" fmla="*/ 1709260 h 2248525"/>
                <a:gd name="connsiteX19" fmla="*/ 313495 w 1656413"/>
                <a:gd name="connsiteY19" fmla="*/ 1643803 h 2248525"/>
                <a:gd name="connsiteX20" fmla="*/ 314814 w 1656413"/>
                <a:gd name="connsiteY20" fmla="*/ 1595805 h 2248525"/>
                <a:gd name="connsiteX21" fmla="*/ 362811 w 1656413"/>
                <a:gd name="connsiteY21" fmla="*/ 1597124 h 2248525"/>
                <a:gd name="connsiteX22" fmla="*/ 400733 w 1656413"/>
                <a:gd name="connsiteY22" fmla="*/ 1637188 h 2248525"/>
                <a:gd name="connsiteX23" fmla="*/ 493669 w 1656413"/>
                <a:gd name="connsiteY23" fmla="*/ 1506655 h 2248525"/>
                <a:gd name="connsiteX24" fmla="*/ 515694 w 1656413"/>
                <a:gd name="connsiteY24" fmla="*/ 1492865 h 2248525"/>
                <a:gd name="connsiteX25" fmla="*/ 806496 w 1656413"/>
                <a:gd name="connsiteY25" fmla="*/ 1217856 h 2248525"/>
                <a:gd name="connsiteX26" fmla="*/ 1326906 w 1656413"/>
                <a:gd name="connsiteY26" fmla="*/ 1217856 h 2248525"/>
                <a:gd name="connsiteX27" fmla="*/ 1378496 w 1656413"/>
                <a:gd name="connsiteY27" fmla="*/ 1269446 h 2248525"/>
                <a:gd name="connsiteX28" fmla="*/ 1378496 w 1656413"/>
                <a:gd name="connsiteY28" fmla="*/ 1271279 h 2248525"/>
                <a:gd name="connsiteX29" fmla="*/ 1326906 w 1656413"/>
                <a:gd name="connsiteY29" fmla="*/ 1322869 h 2248525"/>
                <a:gd name="connsiteX30" fmla="*/ 806496 w 1656413"/>
                <a:gd name="connsiteY30" fmla="*/ 1322869 h 2248525"/>
                <a:gd name="connsiteX31" fmla="*/ 754906 w 1656413"/>
                <a:gd name="connsiteY31" fmla="*/ 1271279 h 2248525"/>
                <a:gd name="connsiteX32" fmla="*/ 754906 w 1656413"/>
                <a:gd name="connsiteY32" fmla="*/ 1269446 h 2248525"/>
                <a:gd name="connsiteX33" fmla="*/ 806496 w 1656413"/>
                <a:gd name="connsiteY33" fmla="*/ 1217856 h 2248525"/>
                <a:gd name="connsiteX34" fmla="*/ 515871 w 1656413"/>
                <a:gd name="connsiteY34" fmla="*/ 1105096 h 2248525"/>
                <a:gd name="connsiteX35" fmla="*/ 541195 w 1656413"/>
                <a:gd name="connsiteY35" fmla="*/ 1110920 h 2248525"/>
                <a:gd name="connsiteX36" fmla="*/ 549162 w 1656413"/>
                <a:gd name="connsiteY36" fmla="*/ 1158269 h 2248525"/>
                <a:gd name="connsiteX37" fmla="*/ 436555 w 1656413"/>
                <a:gd name="connsiteY37" fmla="*/ 1316430 h 2248525"/>
                <a:gd name="connsiteX38" fmla="*/ 436371 w 1656413"/>
                <a:gd name="connsiteY38" fmla="*/ 1316545 h 2248525"/>
                <a:gd name="connsiteX39" fmla="*/ 431758 w 1656413"/>
                <a:gd name="connsiteY39" fmla="*/ 1323387 h 2248525"/>
                <a:gd name="connsiteX40" fmla="*/ 405083 w 1656413"/>
                <a:gd name="connsiteY40" fmla="*/ 1334436 h 2248525"/>
                <a:gd name="connsiteX41" fmla="*/ 378408 w 1656413"/>
                <a:gd name="connsiteY41" fmla="*/ 1323387 h 2248525"/>
                <a:gd name="connsiteX42" fmla="*/ 377777 w 1656413"/>
                <a:gd name="connsiteY42" fmla="*/ 1322451 h 2248525"/>
                <a:gd name="connsiteX43" fmla="*/ 375628 w 1656413"/>
                <a:gd name="connsiteY43" fmla="*/ 1321491 h 2248525"/>
                <a:gd name="connsiteX44" fmla="*/ 313672 w 1656413"/>
                <a:gd name="connsiteY44" fmla="*/ 1256034 h 2248525"/>
                <a:gd name="connsiteX45" fmla="*/ 314991 w 1656413"/>
                <a:gd name="connsiteY45" fmla="*/ 1208036 h 2248525"/>
                <a:gd name="connsiteX46" fmla="*/ 362988 w 1656413"/>
                <a:gd name="connsiteY46" fmla="*/ 1209355 h 2248525"/>
                <a:gd name="connsiteX47" fmla="*/ 400910 w 1656413"/>
                <a:gd name="connsiteY47" fmla="*/ 1249419 h 2248525"/>
                <a:gd name="connsiteX48" fmla="*/ 493846 w 1656413"/>
                <a:gd name="connsiteY48" fmla="*/ 1118886 h 2248525"/>
                <a:gd name="connsiteX49" fmla="*/ 515871 w 1656413"/>
                <a:gd name="connsiteY49" fmla="*/ 1105096 h 2248525"/>
                <a:gd name="connsiteX50" fmla="*/ 806496 w 1656413"/>
                <a:gd name="connsiteY50" fmla="*/ 840512 h 2248525"/>
                <a:gd name="connsiteX51" fmla="*/ 1326906 w 1656413"/>
                <a:gd name="connsiteY51" fmla="*/ 840512 h 2248525"/>
                <a:gd name="connsiteX52" fmla="*/ 1378496 w 1656413"/>
                <a:gd name="connsiteY52" fmla="*/ 892102 h 2248525"/>
                <a:gd name="connsiteX53" fmla="*/ 1378496 w 1656413"/>
                <a:gd name="connsiteY53" fmla="*/ 893935 h 2248525"/>
                <a:gd name="connsiteX54" fmla="*/ 1326906 w 1656413"/>
                <a:gd name="connsiteY54" fmla="*/ 945525 h 2248525"/>
                <a:gd name="connsiteX55" fmla="*/ 806496 w 1656413"/>
                <a:gd name="connsiteY55" fmla="*/ 945525 h 2248525"/>
                <a:gd name="connsiteX56" fmla="*/ 754906 w 1656413"/>
                <a:gd name="connsiteY56" fmla="*/ 893935 h 2248525"/>
                <a:gd name="connsiteX57" fmla="*/ 754906 w 1656413"/>
                <a:gd name="connsiteY57" fmla="*/ 892102 h 2248525"/>
                <a:gd name="connsiteX58" fmla="*/ 806496 w 1656413"/>
                <a:gd name="connsiteY58" fmla="*/ 840512 h 2248525"/>
                <a:gd name="connsiteX59" fmla="*/ 515871 w 1656413"/>
                <a:gd name="connsiteY59" fmla="*/ 722966 h 2248525"/>
                <a:gd name="connsiteX60" fmla="*/ 541195 w 1656413"/>
                <a:gd name="connsiteY60" fmla="*/ 728790 h 2248525"/>
                <a:gd name="connsiteX61" fmla="*/ 549162 w 1656413"/>
                <a:gd name="connsiteY61" fmla="*/ 776139 h 2248525"/>
                <a:gd name="connsiteX62" fmla="*/ 436555 w 1656413"/>
                <a:gd name="connsiteY62" fmla="*/ 934300 h 2248525"/>
                <a:gd name="connsiteX63" fmla="*/ 436371 w 1656413"/>
                <a:gd name="connsiteY63" fmla="*/ 934415 h 2248525"/>
                <a:gd name="connsiteX64" fmla="*/ 431758 w 1656413"/>
                <a:gd name="connsiteY64" fmla="*/ 941257 h 2248525"/>
                <a:gd name="connsiteX65" fmla="*/ 405083 w 1656413"/>
                <a:gd name="connsiteY65" fmla="*/ 952306 h 2248525"/>
                <a:gd name="connsiteX66" fmla="*/ 378408 w 1656413"/>
                <a:gd name="connsiteY66" fmla="*/ 941257 h 2248525"/>
                <a:gd name="connsiteX67" fmla="*/ 377777 w 1656413"/>
                <a:gd name="connsiteY67" fmla="*/ 940321 h 2248525"/>
                <a:gd name="connsiteX68" fmla="*/ 375628 w 1656413"/>
                <a:gd name="connsiteY68" fmla="*/ 939361 h 2248525"/>
                <a:gd name="connsiteX69" fmla="*/ 313672 w 1656413"/>
                <a:gd name="connsiteY69" fmla="*/ 873904 h 2248525"/>
                <a:gd name="connsiteX70" fmla="*/ 314991 w 1656413"/>
                <a:gd name="connsiteY70" fmla="*/ 825906 h 2248525"/>
                <a:gd name="connsiteX71" fmla="*/ 362988 w 1656413"/>
                <a:gd name="connsiteY71" fmla="*/ 827225 h 2248525"/>
                <a:gd name="connsiteX72" fmla="*/ 400910 w 1656413"/>
                <a:gd name="connsiteY72" fmla="*/ 867289 h 2248525"/>
                <a:gd name="connsiteX73" fmla="*/ 493846 w 1656413"/>
                <a:gd name="connsiteY73" fmla="*/ 736756 h 2248525"/>
                <a:gd name="connsiteX74" fmla="*/ 515871 w 1656413"/>
                <a:gd name="connsiteY74" fmla="*/ 722966 h 2248525"/>
                <a:gd name="connsiteX75" fmla="*/ 806453 w 1656413"/>
                <a:gd name="connsiteY75" fmla="*/ 461295 h 2248525"/>
                <a:gd name="connsiteX76" fmla="*/ 1326729 w 1656413"/>
                <a:gd name="connsiteY76" fmla="*/ 461295 h 2248525"/>
                <a:gd name="connsiteX77" fmla="*/ 1378319 w 1656413"/>
                <a:gd name="connsiteY77" fmla="*/ 512885 h 2248525"/>
                <a:gd name="connsiteX78" fmla="*/ 1378319 w 1656413"/>
                <a:gd name="connsiteY78" fmla="*/ 514718 h 2248525"/>
                <a:gd name="connsiteX79" fmla="*/ 1326729 w 1656413"/>
                <a:gd name="connsiteY79" fmla="*/ 566308 h 2248525"/>
                <a:gd name="connsiteX80" fmla="*/ 806453 w 1656413"/>
                <a:gd name="connsiteY80" fmla="*/ 566308 h 2248525"/>
                <a:gd name="connsiteX81" fmla="*/ 754863 w 1656413"/>
                <a:gd name="connsiteY81" fmla="*/ 514718 h 2248525"/>
                <a:gd name="connsiteX82" fmla="*/ 754863 w 1656413"/>
                <a:gd name="connsiteY82" fmla="*/ 512885 h 2248525"/>
                <a:gd name="connsiteX83" fmla="*/ 806453 w 1656413"/>
                <a:gd name="connsiteY83" fmla="*/ 461295 h 2248525"/>
                <a:gd name="connsiteX84" fmla="*/ 515871 w 1656413"/>
                <a:gd name="connsiteY84" fmla="*/ 339366 h 2248525"/>
                <a:gd name="connsiteX85" fmla="*/ 541195 w 1656413"/>
                <a:gd name="connsiteY85" fmla="*/ 345189 h 2248525"/>
                <a:gd name="connsiteX86" fmla="*/ 549162 w 1656413"/>
                <a:gd name="connsiteY86" fmla="*/ 392539 h 2248525"/>
                <a:gd name="connsiteX87" fmla="*/ 436555 w 1656413"/>
                <a:gd name="connsiteY87" fmla="*/ 550700 h 2248525"/>
                <a:gd name="connsiteX88" fmla="*/ 436371 w 1656413"/>
                <a:gd name="connsiteY88" fmla="*/ 550815 h 2248525"/>
                <a:gd name="connsiteX89" fmla="*/ 431758 w 1656413"/>
                <a:gd name="connsiteY89" fmla="*/ 557657 h 2248525"/>
                <a:gd name="connsiteX90" fmla="*/ 405083 w 1656413"/>
                <a:gd name="connsiteY90" fmla="*/ 568706 h 2248525"/>
                <a:gd name="connsiteX91" fmla="*/ 378408 w 1656413"/>
                <a:gd name="connsiteY91" fmla="*/ 557657 h 2248525"/>
                <a:gd name="connsiteX92" fmla="*/ 377777 w 1656413"/>
                <a:gd name="connsiteY92" fmla="*/ 556721 h 2248525"/>
                <a:gd name="connsiteX93" fmla="*/ 375628 w 1656413"/>
                <a:gd name="connsiteY93" fmla="*/ 555761 h 2248525"/>
                <a:gd name="connsiteX94" fmla="*/ 313672 w 1656413"/>
                <a:gd name="connsiteY94" fmla="*/ 490304 h 2248525"/>
                <a:gd name="connsiteX95" fmla="*/ 314991 w 1656413"/>
                <a:gd name="connsiteY95" fmla="*/ 442306 h 2248525"/>
                <a:gd name="connsiteX96" fmla="*/ 362988 w 1656413"/>
                <a:gd name="connsiteY96" fmla="*/ 443625 h 2248525"/>
                <a:gd name="connsiteX97" fmla="*/ 400910 w 1656413"/>
                <a:gd name="connsiteY97" fmla="*/ 483689 h 2248525"/>
                <a:gd name="connsiteX98" fmla="*/ 493846 w 1656413"/>
                <a:gd name="connsiteY98" fmla="*/ 353155 h 2248525"/>
                <a:gd name="connsiteX99" fmla="*/ 515871 w 1656413"/>
                <a:gd name="connsiteY99" fmla="*/ 339366 h 2248525"/>
                <a:gd name="connsiteX100" fmla="*/ 199752 w 1656413"/>
                <a:gd name="connsiteY100" fmla="*/ 137409 h 2248525"/>
                <a:gd name="connsiteX101" fmla="*/ 130847 w 1656413"/>
                <a:gd name="connsiteY101" fmla="*/ 206314 h 2248525"/>
                <a:gd name="connsiteX102" fmla="*/ 130847 w 1656413"/>
                <a:gd name="connsiteY102" fmla="*/ 2042209 h 2248525"/>
                <a:gd name="connsiteX103" fmla="*/ 199752 w 1656413"/>
                <a:gd name="connsiteY103" fmla="*/ 2111114 h 2248525"/>
                <a:gd name="connsiteX104" fmla="*/ 1467585 w 1656413"/>
                <a:gd name="connsiteY104" fmla="*/ 2111114 h 2248525"/>
                <a:gd name="connsiteX105" fmla="*/ 1536490 w 1656413"/>
                <a:gd name="connsiteY105" fmla="*/ 2042209 h 2248525"/>
                <a:gd name="connsiteX106" fmla="*/ 1536490 w 1656413"/>
                <a:gd name="connsiteY106" fmla="*/ 206314 h 2248525"/>
                <a:gd name="connsiteX107" fmla="*/ 1467585 w 1656413"/>
                <a:gd name="connsiteY107" fmla="*/ 137409 h 2248525"/>
                <a:gd name="connsiteX108" fmla="*/ 81197 w 1656413"/>
                <a:gd name="connsiteY108" fmla="*/ 0 h 2248525"/>
                <a:gd name="connsiteX109" fmla="*/ 1575216 w 1656413"/>
                <a:gd name="connsiteY109" fmla="*/ 0 h 2248525"/>
                <a:gd name="connsiteX110" fmla="*/ 1656413 w 1656413"/>
                <a:gd name="connsiteY110" fmla="*/ 81197 h 2248525"/>
                <a:gd name="connsiteX111" fmla="*/ 1656413 w 1656413"/>
                <a:gd name="connsiteY111" fmla="*/ 2167328 h 2248525"/>
                <a:gd name="connsiteX112" fmla="*/ 1575216 w 1656413"/>
                <a:gd name="connsiteY112" fmla="*/ 2248525 h 2248525"/>
                <a:gd name="connsiteX113" fmla="*/ 81197 w 1656413"/>
                <a:gd name="connsiteY113" fmla="*/ 2248525 h 2248525"/>
                <a:gd name="connsiteX114" fmla="*/ 0 w 1656413"/>
                <a:gd name="connsiteY114" fmla="*/ 2167328 h 2248525"/>
                <a:gd name="connsiteX115" fmla="*/ 0 w 1656413"/>
                <a:gd name="connsiteY115" fmla="*/ 81197 h 2248525"/>
                <a:gd name="connsiteX116" fmla="*/ 81197 w 1656413"/>
                <a:gd name="connsiteY116" fmla="*/ 0 h 224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656413" h="2248525">
                  <a:moveTo>
                    <a:pt x="806319" y="1605625"/>
                  </a:moveTo>
                  <a:lnTo>
                    <a:pt x="1326729" y="1605625"/>
                  </a:lnTo>
                  <a:cubicBezTo>
                    <a:pt x="1355221" y="1605625"/>
                    <a:pt x="1378319" y="1628723"/>
                    <a:pt x="1378319" y="1657215"/>
                  </a:cubicBezTo>
                  <a:lnTo>
                    <a:pt x="1378319" y="1659048"/>
                  </a:lnTo>
                  <a:cubicBezTo>
                    <a:pt x="1378319" y="1687540"/>
                    <a:pt x="1355221" y="1710638"/>
                    <a:pt x="1326729" y="1710638"/>
                  </a:cubicBezTo>
                  <a:lnTo>
                    <a:pt x="806319" y="1710638"/>
                  </a:lnTo>
                  <a:cubicBezTo>
                    <a:pt x="777827" y="1710638"/>
                    <a:pt x="754729" y="1687540"/>
                    <a:pt x="754729" y="1659048"/>
                  </a:cubicBezTo>
                  <a:lnTo>
                    <a:pt x="754729" y="1657215"/>
                  </a:lnTo>
                  <a:cubicBezTo>
                    <a:pt x="754729" y="1628723"/>
                    <a:pt x="777827" y="1605625"/>
                    <a:pt x="806319" y="1605625"/>
                  </a:cubicBezTo>
                  <a:close/>
                  <a:moveTo>
                    <a:pt x="515694" y="1492865"/>
                  </a:moveTo>
                  <a:cubicBezTo>
                    <a:pt x="524263" y="1491424"/>
                    <a:pt x="533381" y="1493251"/>
                    <a:pt x="541018" y="1498689"/>
                  </a:cubicBezTo>
                  <a:cubicBezTo>
                    <a:pt x="556294" y="1509564"/>
                    <a:pt x="559860" y="1530764"/>
                    <a:pt x="548985" y="1546038"/>
                  </a:cubicBezTo>
                  <a:lnTo>
                    <a:pt x="436378" y="1704199"/>
                  </a:lnTo>
                  <a:lnTo>
                    <a:pt x="436194" y="1704314"/>
                  </a:lnTo>
                  <a:lnTo>
                    <a:pt x="431581" y="1711156"/>
                  </a:lnTo>
                  <a:cubicBezTo>
                    <a:pt x="424754" y="1717983"/>
                    <a:pt x="415323" y="1722205"/>
                    <a:pt x="404906" y="1722205"/>
                  </a:cubicBezTo>
                  <a:cubicBezTo>
                    <a:pt x="394489" y="1722205"/>
                    <a:pt x="385058" y="1717983"/>
                    <a:pt x="378231" y="1711156"/>
                  </a:cubicBezTo>
                  <a:lnTo>
                    <a:pt x="377600" y="1710220"/>
                  </a:lnTo>
                  <a:lnTo>
                    <a:pt x="375451" y="1709260"/>
                  </a:lnTo>
                  <a:lnTo>
                    <a:pt x="313495" y="1643803"/>
                  </a:lnTo>
                  <a:cubicBezTo>
                    <a:pt x="300606" y="1630185"/>
                    <a:pt x="301196" y="1608695"/>
                    <a:pt x="314814" y="1595805"/>
                  </a:cubicBezTo>
                  <a:cubicBezTo>
                    <a:pt x="328432" y="1582916"/>
                    <a:pt x="349922" y="1583506"/>
                    <a:pt x="362811" y="1597124"/>
                  </a:cubicBezTo>
                  <a:lnTo>
                    <a:pt x="400733" y="1637188"/>
                  </a:lnTo>
                  <a:lnTo>
                    <a:pt x="493669" y="1506655"/>
                  </a:lnTo>
                  <a:cubicBezTo>
                    <a:pt x="499107" y="1499018"/>
                    <a:pt x="507125" y="1494307"/>
                    <a:pt x="515694" y="1492865"/>
                  </a:cubicBezTo>
                  <a:close/>
                  <a:moveTo>
                    <a:pt x="806496" y="1217856"/>
                  </a:moveTo>
                  <a:lnTo>
                    <a:pt x="1326906" y="1217856"/>
                  </a:lnTo>
                  <a:cubicBezTo>
                    <a:pt x="1355398" y="1217856"/>
                    <a:pt x="1378496" y="1240954"/>
                    <a:pt x="1378496" y="1269446"/>
                  </a:cubicBezTo>
                  <a:lnTo>
                    <a:pt x="1378496" y="1271279"/>
                  </a:lnTo>
                  <a:cubicBezTo>
                    <a:pt x="1378496" y="1299771"/>
                    <a:pt x="1355398" y="1322869"/>
                    <a:pt x="1326906" y="1322869"/>
                  </a:cubicBezTo>
                  <a:lnTo>
                    <a:pt x="806496" y="1322869"/>
                  </a:lnTo>
                  <a:cubicBezTo>
                    <a:pt x="778004" y="1322869"/>
                    <a:pt x="754906" y="1299771"/>
                    <a:pt x="754906" y="1271279"/>
                  </a:cubicBezTo>
                  <a:lnTo>
                    <a:pt x="754906" y="1269446"/>
                  </a:lnTo>
                  <a:cubicBezTo>
                    <a:pt x="754906" y="1240954"/>
                    <a:pt x="778004" y="1217856"/>
                    <a:pt x="806496" y="1217856"/>
                  </a:cubicBezTo>
                  <a:close/>
                  <a:moveTo>
                    <a:pt x="515871" y="1105096"/>
                  </a:moveTo>
                  <a:cubicBezTo>
                    <a:pt x="524440" y="1103655"/>
                    <a:pt x="533558" y="1105482"/>
                    <a:pt x="541195" y="1110920"/>
                  </a:cubicBezTo>
                  <a:cubicBezTo>
                    <a:pt x="556471" y="1121795"/>
                    <a:pt x="560037" y="1142995"/>
                    <a:pt x="549162" y="1158269"/>
                  </a:cubicBezTo>
                  <a:lnTo>
                    <a:pt x="436555" y="1316430"/>
                  </a:lnTo>
                  <a:lnTo>
                    <a:pt x="436371" y="1316545"/>
                  </a:lnTo>
                  <a:lnTo>
                    <a:pt x="431758" y="1323387"/>
                  </a:lnTo>
                  <a:cubicBezTo>
                    <a:pt x="424931" y="1330214"/>
                    <a:pt x="415500" y="1334436"/>
                    <a:pt x="405083" y="1334436"/>
                  </a:cubicBezTo>
                  <a:cubicBezTo>
                    <a:pt x="394666" y="1334436"/>
                    <a:pt x="385235" y="1330214"/>
                    <a:pt x="378408" y="1323387"/>
                  </a:cubicBezTo>
                  <a:lnTo>
                    <a:pt x="377777" y="1322451"/>
                  </a:lnTo>
                  <a:lnTo>
                    <a:pt x="375628" y="1321491"/>
                  </a:lnTo>
                  <a:lnTo>
                    <a:pt x="313672" y="1256034"/>
                  </a:lnTo>
                  <a:cubicBezTo>
                    <a:pt x="300783" y="1242416"/>
                    <a:pt x="301373" y="1220926"/>
                    <a:pt x="314991" y="1208036"/>
                  </a:cubicBezTo>
                  <a:cubicBezTo>
                    <a:pt x="328609" y="1195147"/>
                    <a:pt x="350099" y="1195737"/>
                    <a:pt x="362988" y="1209355"/>
                  </a:cubicBezTo>
                  <a:lnTo>
                    <a:pt x="400910" y="1249419"/>
                  </a:lnTo>
                  <a:lnTo>
                    <a:pt x="493846" y="1118886"/>
                  </a:lnTo>
                  <a:cubicBezTo>
                    <a:pt x="499284" y="1111249"/>
                    <a:pt x="507302" y="1106538"/>
                    <a:pt x="515871" y="1105096"/>
                  </a:cubicBezTo>
                  <a:close/>
                  <a:moveTo>
                    <a:pt x="806496" y="840512"/>
                  </a:moveTo>
                  <a:lnTo>
                    <a:pt x="1326906" y="840512"/>
                  </a:lnTo>
                  <a:cubicBezTo>
                    <a:pt x="1355398" y="840512"/>
                    <a:pt x="1378496" y="863610"/>
                    <a:pt x="1378496" y="892102"/>
                  </a:cubicBezTo>
                  <a:lnTo>
                    <a:pt x="1378496" y="893935"/>
                  </a:lnTo>
                  <a:cubicBezTo>
                    <a:pt x="1378496" y="922427"/>
                    <a:pt x="1355398" y="945525"/>
                    <a:pt x="1326906" y="945525"/>
                  </a:cubicBezTo>
                  <a:lnTo>
                    <a:pt x="806496" y="945525"/>
                  </a:lnTo>
                  <a:cubicBezTo>
                    <a:pt x="778004" y="945525"/>
                    <a:pt x="754906" y="922427"/>
                    <a:pt x="754906" y="893935"/>
                  </a:cubicBezTo>
                  <a:lnTo>
                    <a:pt x="754906" y="892102"/>
                  </a:lnTo>
                  <a:cubicBezTo>
                    <a:pt x="754906" y="863610"/>
                    <a:pt x="778004" y="840512"/>
                    <a:pt x="806496" y="840512"/>
                  </a:cubicBezTo>
                  <a:close/>
                  <a:moveTo>
                    <a:pt x="515871" y="722966"/>
                  </a:moveTo>
                  <a:cubicBezTo>
                    <a:pt x="524440" y="721525"/>
                    <a:pt x="533558" y="723352"/>
                    <a:pt x="541195" y="728790"/>
                  </a:cubicBezTo>
                  <a:cubicBezTo>
                    <a:pt x="556471" y="739665"/>
                    <a:pt x="560037" y="760865"/>
                    <a:pt x="549162" y="776139"/>
                  </a:cubicBezTo>
                  <a:lnTo>
                    <a:pt x="436555" y="934300"/>
                  </a:lnTo>
                  <a:lnTo>
                    <a:pt x="436371" y="934415"/>
                  </a:lnTo>
                  <a:lnTo>
                    <a:pt x="431758" y="941257"/>
                  </a:lnTo>
                  <a:cubicBezTo>
                    <a:pt x="424931" y="948084"/>
                    <a:pt x="415500" y="952306"/>
                    <a:pt x="405083" y="952306"/>
                  </a:cubicBezTo>
                  <a:cubicBezTo>
                    <a:pt x="394666" y="952306"/>
                    <a:pt x="385235" y="948084"/>
                    <a:pt x="378408" y="941257"/>
                  </a:cubicBezTo>
                  <a:lnTo>
                    <a:pt x="377777" y="940321"/>
                  </a:lnTo>
                  <a:lnTo>
                    <a:pt x="375628" y="939361"/>
                  </a:lnTo>
                  <a:lnTo>
                    <a:pt x="313672" y="873904"/>
                  </a:lnTo>
                  <a:cubicBezTo>
                    <a:pt x="300783" y="860286"/>
                    <a:pt x="301373" y="838796"/>
                    <a:pt x="314991" y="825906"/>
                  </a:cubicBezTo>
                  <a:cubicBezTo>
                    <a:pt x="328609" y="813017"/>
                    <a:pt x="350099" y="813607"/>
                    <a:pt x="362988" y="827225"/>
                  </a:cubicBezTo>
                  <a:lnTo>
                    <a:pt x="400910" y="867289"/>
                  </a:lnTo>
                  <a:lnTo>
                    <a:pt x="493846" y="736756"/>
                  </a:lnTo>
                  <a:cubicBezTo>
                    <a:pt x="499284" y="729119"/>
                    <a:pt x="507302" y="724408"/>
                    <a:pt x="515871" y="722966"/>
                  </a:cubicBezTo>
                  <a:close/>
                  <a:moveTo>
                    <a:pt x="806453" y="461295"/>
                  </a:moveTo>
                  <a:lnTo>
                    <a:pt x="1326729" y="461295"/>
                  </a:lnTo>
                  <a:cubicBezTo>
                    <a:pt x="1355221" y="461295"/>
                    <a:pt x="1378319" y="484393"/>
                    <a:pt x="1378319" y="512885"/>
                  </a:cubicBezTo>
                  <a:lnTo>
                    <a:pt x="1378319" y="514718"/>
                  </a:lnTo>
                  <a:cubicBezTo>
                    <a:pt x="1378319" y="543210"/>
                    <a:pt x="1355221" y="566308"/>
                    <a:pt x="1326729" y="566308"/>
                  </a:cubicBezTo>
                  <a:lnTo>
                    <a:pt x="806453" y="566308"/>
                  </a:lnTo>
                  <a:cubicBezTo>
                    <a:pt x="777961" y="566308"/>
                    <a:pt x="754863" y="543210"/>
                    <a:pt x="754863" y="514718"/>
                  </a:cubicBezTo>
                  <a:lnTo>
                    <a:pt x="754863" y="512885"/>
                  </a:lnTo>
                  <a:cubicBezTo>
                    <a:pt x="754863" y="484393"/>
                    <a:pt x="777961" y="461295"/>
                    <a:pt x="806453" y="461295"/>
                  </a:cubicBezTo>
                  <a:close/>
                  <a:moveTo>
                    <a:pt x="515871" y="339366"/>
                  </a:moveTo>
                  <a:cubicBezTo>
                    <a:pt x="524440" y="337925"/>
                    <a:pt x="533558" y="339752"/>
                    <a:pt x="541195" y="345189"/>
                  </a:cubicBezTo>
                  <a:cubicBezTo>
                    <a:pt x="556471" y="356065"/>
                    <a:pt x="560037" y="377265"/>
                    <a:pt x="549162" y="392539"/>
                  </a:cubicBezTo>
                  <a:lnTo>
                    <a:pt x="436555" y="550700"/>
                  </a:lnTo>
                  <a:lnTo>
                    <a:pt x="436371" y="550815"/>
                  </a:lnTo>
                  <a:lnTo>
                    <a:pt x="431758" y="557657"/>
                  </a:lnTo>
                  <a:cubicBezTo>
                    <a:pt x="424931" y="564484"/>
                    <a:pt x="415500" y="568706"/>
                    <a:pt x="405083" y="568706"/>
                  </a:cubicBezTo>
                  <a:cubicBezTo>
                    <a:pt x="394666" y="568706"/>
                    <a:pt x="385235" y="564484"/>
                    <a:pt x="378408" y="557657"/>
                  </a:cubicBezTo>
                  <a:lnTo>
                    <a:pt x="377777" y="556721"/>
                  </a:lnTo>
                  <a:lnTo>
                    <a:pt x="375628" y="555761"/>
                  </a:lnTo>
                  <a:lnTo>
                    <a:pt x="313672" y="490304"/>
                  </a:lnTo>
                  <a:cubicBezTo>
                    <a:pt x="300783" y="476686"/>
                    <a:pt x="301373" y="455196"/>
                    <a:pt x="314991" y="442306"/>
                  </a:cubicBezTo>
                  <a:cubicBezTo>
                    <a:pt x="328609" y="429417"/>
                    <a:pt x="350099" y="430007"/>
                    <a:pt x="362988" y="443625"/>
                  </a:cubicBezTo>
                  <a:lnTo>
                    <a:pt x="400910" y="483689"/>
                  </a:lnTo>
                  <a:lnTo>
                    <a:pt x="493846" y="353155"/>
                  </a:lnTo>
                  <a:cubicBezTo>
                    <a:pt x="499284" y="345518"/>
                    <a:pt x="507302" y="340808"/>
                    <a:pt x="515871" y="339366"/>
                  </a:cubicBezTo>
                  <a:close/>
                  <a:moveTo>
                    <a:pt x="199752" y="137409"/>
                  </a:moveTo>
                  <a:cubicBezTo>
                    <a:pt x="161697" y="137409"/>
                    <a:pt x="130847" y="168259"/>
                    <a:pt x="130847" y="206314"/>
                  </a:cubicBezTo>
                  <a:lnTo>
                    <a:pt x="130847" y="2042209"/>
                  </a:lnTo>
                  <a:cubicBezTo>
                    <a:pt x="130847" y="2080264"/>
                    <a:pt x="161697" y="2111114"/>
                    <a:pt x="199752" y="2111114"/>
                  </a:cubicBezTo>
                  <a:lnTo>
                    <a:pt x="1467585" y="2111114"/>
                  </a:lnTo>
                  <a:cubicBezTo>
                    <a:pt x="1505640" y="2111114"/>
                    <a:pt x="1536490" y="2080264"/>
                    <a:pt x="1536490" y="2042209"/>
                  </a:cubicBezTo>
                  <a:lnTo>
                    <a:pt x="1536490" y="206314"/>
                  </a:lnTo>
                  <a:cubicBezTo>
                    <a:pt x="1536490" y="168259"/>
                    <a:pt x="1505640" y="137409"/>
                    <a:pt x="1467585" y="137409"/>
                  </a:cubicBezTo>
                  <a:close/>
                  <a:moveTo>
                    <a:pt x="81197" y="0"/>
                  </a:moveTo>
                  <a:lnTo>
                    <a:pt x="1575216" y="0"/>
                  </a:lnTo>
                  <a:cubicBezTo>
                    <a:pt x="1620060" y="0"/>
                    <a:pt x="1656413" y="36353"/>
                    <a:pt x="1656413" y="81197"/>
                  </a:cubicBezTo>
                  <a:lnTo>
                    <a:pt x="1656413" y="2167328"/>
                  </a:lnTo>
                  <a:cubicBezTo>
                    <a:pt x="1656413" y="2212172"/>
                    <a:pt x="1620060" y="2248525"/>
                    <a:pt x="1575216" y="2248525"/>
                  </a:cubicBezTo>
                  <a:lnTo>
                    <a:pt x="81197" y="2248525"/>
                  </a:lnTo>
                  <a:cubicBezTo>
                    <a:pt x="36353" y="2248525"/>
                    <a:pt x="0" y="2212172"/>
                    <a:pt x="0" y="2167328"/>
                  </a:cubicBezTo>
                  <a:lnTo>
                    <a:pt x="0" y="81197"/>
                  </a:lnTo>
                  <a:cubicBezTo>
                    <a:pt x="0" y="36353"/>
                    <a:pt x="36353" y="0"/>
                    <a:pt x="81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 Same Side Corner Rectangle 6">
            <a:extLst>
              <a:ext uri="{FF2B5EF4-FFF2-40B4-BE49-F238E27FC236}">
                <a16:creationId xmlns:a16="http://schemas.microsoft.com/office/drawing/2014/main" xmlns="" id="{6A7C8D8F-0A34-480D-897B-02BAC50CAC35}"/>
              </a:ext>
            </a:extLst>
          </p:cNvPr>
          <p:cNvSpPr/>
          <p:nvPr/>
        </p:nvSpPr>
        <p:spPr>
          <a:xfrm>
            <a:off x="5382507" y="2459539"/>
            <a:ext cx="2179581" cy="3382914"/>
          </a:xfrm>
          <a:prstGeom prst="round2Same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View the recorded activities in sterling console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2BE3C06-CA4A-405E-BE20-9088538F154F}"/>
              </a:ext>
            </a:extLst>
          </p:cNvPr>
          <p:cNvGrpSpPr/>
          <p:nvPr/>
        </p:nvGrpSpPr>
        <p:grpSpPr>
          <a:xfrm>
            <a:off x="5925029" y="1945535"/>
            <a:ext cx="1094535" cy="1094535"/>
            <a:chOff x="3067547" y="697838"/>
            <a:chExt cx="1094535" cy="10945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FD24A51-88F6-4C98-B38E-F0A07D54B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7547" y="697838"/>
              <a:ext cx="1094535" cy="1094535"/>
            </a:xfrm>
            <a:prstGeom prst="ellipse">
              <a:avLst/>
            </a:prstGeom>
            <a:solidFill>
              <a:srgbClr val="0130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D23D36CF-4D11-4D24-919B-C664C61E9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7042" y="877201"/>
              <a:ext cx="524020" cy="711338"/>
            </a:xfrm>
            <a:custGeom>
              <a:avLst/>
              <a:gdLst>
                <a:gd name="connsiteX0" fmla="*/ 806319 w 1656413"/>
                <a:gd name="connsiteY0" fmla="*/ 1605625 h 2248525"/>
                <a:gd name="connsiteX1" fmla="*/ 1326729 w 1656413"/>
                <a:gd name="connsiteY1" fmla="*/ 1605625 h 2248525"/>
                <a:gd name="connsiteX2" fmla="*/ 1378319 w 1656413"/>
                <a:gd name="connsiteY2" fmla="*/ 1657215 h 2248525"/>
                <a:gd name="connsiteX3" fmla="*/ 1378319 w 1656413"/>
                <a:gd name="connsiteY3" fmla="*/ 1659048 h 2248525"/>
                <a:gd name="connsiteX4" fmla="*/ 1326729 w 1656413"/>
                <a:gd name="connsiteY4" fmla="*/ 1710638 h 2248525"/>
                <a:gd name="connsiteX5" fmla="*/ 806319 w 1656413"/>
                <a:gd name="connsiteY5" fmla="*/ 1710638 h 2248525"/>
                <a:gd name="connsiteX6" fmla="*/ 754729 w 1656413"/>
                <a:gd name="connsiteY6" fmla="*/ 1659048 h 2248525"/>
                <a:gd name="connsiteX7" fmla="*/ 754729 w 1656413"/>
                <a:gd name="connsiteY7" fmla="*/ 1657215 h 2248525"/>
                <a:gd name="connsiteX8" fmla="*/ 806319 w 1656413"/>
                <a:gd name="connsiteY8" fmla="*/ 1605625 h 2248525"/>
                <a:gd name="connsiteX9" fmla="*/ 515694 w 1656413"/>
                <a:gd name="connsiteY9" fmla="*/ 1492865 h 2248525"/>
                <a:gd name="connsiteX10" fmla="*/ 541018 w 1656413"/>
                <a:gd name="connsiteY10" fmla="*/ 1498689 h 2248525"/>
                <a:gd name="connsiteX11" fmla="*/ 548985 w 1656413"/>
                <a:gd name="connsiteY11" fmla="*/ 1546038 h 2248525"/>
                <a:gd name="connsiteX12" fmla="*/ 436378 w 1656413"/>
                <a:gd name="connsiteY12" fmla="*/ 1704199 h 2248525"/>
                <a:gd name="connsiteX13" fmla="*/ 436194 w 1656413"/>
                <a:gd name="connsiteY13" fmla="*/ 1704314 h 2248525"/>
                <a:gd name="connsiteX14" fmla="*/ 431581 w 1656413"/>
                <a:gd name="connsiteY14" fmla="*/ 1711156 h 2248525"/>
                <a:gd name="connsiteX15" fmla="*/ 404906 w 1656413"/>
                <a:gd name="connsiteY15" fmla="*/ 1722205 h 2248525"/>
                <a:gd name="connsiteX16" fmla="*/ 378231 w 1656413"/>
                <a:gd name="connsiteY16" fmla="*/ 1711156 h 2248525"/>
                <a:gd name="connsiteX17" fmla="*/ 377600 w 1656413"/>
                <a:gd name="connsiteY17" fmla="*/ 1710220 h 2248525"/>
                <a:gd name="connsiteX18" fmla="*/ 375451 w 1656413"/>
                <a:gd name="connsiteY18" fmla="*/ 1709260 h 2248525"/>
                <a:gd name="connsiteX19" fmla="*/ 313495 w 1656413"/>
                <a:gd name="connsiteY19" fmla="*/ 1643803 h 2248525"/>
                <a:gd name="connsiteX20" fmla="*/ 314814 w 1656413"/>
                <a:gd name="connsiteY20" fmla="*/ 1595805 h 2248525"/>
                <a:gd name="connsiteX21" fmla="*/ 362811 w 1656413"/>
                <a:gd name="connsiteY21" fmla="*/ 1597124 h 2248525"/>
                <a:gd name="connsiteX22" fmla="*/ 400733 w 1656413"/>
                <a:gd name="connsiteY22" fmla="*/ 1637188 h 2248525"/>
                <a:gd name="connsiteX23" fmla="*/ 493669 w 1656413"/>
                <a:gd name="connsiteY23" fmla="*/ 1506655 h 2248525"/>
                <a:gd name="connsiteX24" fmla="*/ 515694 w 1656413"/>
                <a:gd name="connsiteY24" fmla="*/ 1492865 h 2248525"/>
                <a:gd name="connsiteX25" fmla="*/ 806496 w 1656413"/>
                <a:gd name="connsiteY25" fmla="*/ 1217856 h 2248525"/>
                <a:gd name="connsiteX26" fmla="*/ 1326906 w 1656413"/>
                <a:gd name="connsiteY26" fmla="*/ 1217856 h 2248525"/>
                <a:gd name="connsiteX27" fmla="*/ 1378496 w 1656413"/>
                <a:gd name="connsiteY27" fmla="*/ 1269446 h 2248525"/>
                <a:gd name="connsiteX28" fmla="*/ 1378496 w 1656413"/>
                <a:gd name="connsiteY28" fmla="*/ 1271279 h 2248525"/>
                <a:gd name="connsiteX29" fmla="*/ 1326906 w 1656413"/>
                <a:gd name="connsiteY29" fmla="*/ 1322869 h 2248525"/>
                <a:gd name="connsiteX30" fmla="*/ 806496 w 1656413"/>
                <a:gd name="connsiteY30" fmla="*/ 1322869 h 2248525"/>
                <a:gd name="connsiteX31" fmla="*/ 754906 w 1656413"/>
                <a:gd name="connsiteY31" fmla="*/ 1271279 h 2248525"/>
                <a:gd name="connsiteX32" fmla="*/ 754906 w 1656413"/>
                <a:gd name="connsiteY32" fmla="*/ 1269446 h 2248525"/>
                <a:gd name="connsiteX33" fmla="*/ 806496 w 1656413"/>
                <a:gd name="connsiteY33" fmla="*/ 1217856 h 2248525"/>
                <a:gd name="connsiteX34" fmla="*/ 515871 w 1656413"/>
                <a:gd name="connsiteY34" fmla="*/ 1105096 h 2248525"/>
                <a:gd name="connsiteX35" fmla="*/ 541195 w 1656413"/>
                <a:gd name="connsiteY35" fmla="*/ 1110920 h 2248525"/>
                <a:gd name="connsiteX36" fmla="*/ 549162 w 1656413"/>
                <a:gd name="connsiteY36" fmla="*/ 1158269 h 2248525"/>
                <a:gd name="connsiteX37" fmla="*/ 436555 w 1656413"/>
                <a:gd name="connsiteY37" fmla="*/ 1316430 h 2248525"/>
                <a:gd name="connsiteX38" fmla="*/ 436371 w 1656413"/>
                <a:gd name="connsiteY38" fmla="*/ 1316545 h 2248525"/>
                <a:gd name="connsiteX39" fmla="*/ 431758 w 1656413"/>
                <a:gd name="connsiteY39" fmla="*/ 1323387 h 2248525"/>
                <a:gd name="connsiteX40" fmla="*/ 405083 w 1656413"/>
                <a:gd name="connsiteY40" fmla="*/ 1334436 h 2248525"/>
                <a:gd name="connsiteX41" fmla="*/ 378408 w 1656413"/>
                <a:gd name="connsiteY41" fmla="*/ 1323387 h 2248525"/>
                <a:gd name="connsiteX42" fmla="*/ 377777 w 1656413"/>
                <a:gd name="connsiteY42" fmla="*/ 1322451 h 2248525"/>
                <a:gd name="connsiteX43" fmla="*/ 375628 w 1656413"/>
                <a:gd name="connsiteY43" fmla="*/ 1321491 h 2248525"/>
                <a:gd name="connsiteX44" fmla="*/ 313672 w 1656413"/>
                <a:gd name="connsiteY44" fmla="*/ 1256034 h 2248525"/>
                <a:gd name="connsiteX45" fmla="*/ 314991 w 1656413"/>
                <a:gd name="connsiteY45" fmla="*/ 1208036 h 2248525"/>
                <a:gd name="connsiteX46" fmla="*/ 362988 w 1656413"/>
                <a:gd name="connsiteY46" fmla="*/ 1209355 h 2248525"/>
                <a:gd name="connsiteX47" fmla="*/ 400910 w 1656413"/>
                <a:gd name="connsiteY47" fmla="*/ 1249419 h 2248525"/>
                <a:gd name="connsiteX48" fmla="*/ 493846 w 1656413"/>
                <a:gd name="connsiteY48" fmla="*/ 1118886 h 2248525"/>
                <a:gd name="connsiteX49" fmla="*/ 515871 w 1656413"/>
                <a:gd name="connsiteY49" fmla="*/ 1105096 h 2248525"/>
                <a:gd name="connsiteX50" fmla="*/ 806496 w 1656413"/>
                <a:gd name="connsiteY50" fmla="*/ 840512 h 2248525"/>
                <a:gd name="connsiteX51" fmla="*/ 1326906 w 1656413"/>
                <a:gd name="connsiteY51" fmla="*/ 840512 h 2248525"/>
                <a:gd name="connsiteX52" fmla="*/ 1378496 w 1656413"/>
                <a:gd name="connsiteY52" fmla="*/ 892102 h 2248525"/>
                <a:gd name="connsiteX53" fmla="*/ 1378496 w 1656413"/>
                <a:gd name="connsiteY53" fmla="*/ 893935 h 2248525"/>
                <a:gd name="connsiteX54" fmla="*/ 1326906 w 1656413"/>
                <a:gd name="connsiteY54" fmla="*/ 945525 h 2248525"/>
                <a:gd name="connsiteX55" fmla="*/ 806496 w 1656413"/>
                <a:gd name="connsiteY55" fmla="*/ 945525 h 2248525"/>
                <a:gd name="connsiteX56" fmla="*/ 754906 w 1656413"/>
                <a:gd name="connsiteY56" fmla="*/ 893935 h 2248525"/>
                <a:gd name="connsiteX57" fmla="*/ 754906 w 1656413"/>
                <a:gd name="connsiteY57" fmla="*/ 892102 h 2248525"/>
                <a:gd name="connsiteX58" fmla="*/ 806496 w 1656413"/>
                <a:gd name="connsiteY58" fmla="*/ 840512 h 2248525"/>
                <a:gd name="connsiteX59" fmla="*/ 515871 w 1656413"/>
                <a:gd name="connsiteY59" fmla="*/ 722966 h 2248525"/>
                <a:gd name="connsiteX60" fmla="*/ 541195 w 1656413"/>
                <a:gd name="connsiteY60" fmla="*/ 728790 h 2248525"/>
                <a:gd name="connsiteX61" fmla="*/ 549162 w 1656413"/>
                <a:gd name="connsiteY61" fmla="*/ 776139 h 2248525"/>
                <a:gd name="connsiteX62" fmla="*/ 436555 w 1656413"/>
                <a:gd name="connsiteY62" fmla="*/ 934300 h 2248525"/>
                <a:gd name="connsiteX63" fmla="*/ 436371 w 1656413"/>
                <a:gd name="connsiteY63" fmla="*/ 934415 h 2248525"/>
                <a:gd name="connsiteX64" fmla="*/ 431758 w 1656413"/>
                <a:gd name="connsiteY64" fmla="*/ 941257 h 2248525"/>
                <a:gd name="connsiteX65" fmla="*/ 405083 w 1656413"/>
                <a:gd name="connsiteY65" fmla="*/ 952306 h 2248525"/>
                <a:gd name="connsiteX66" fmla="*/ 378408 w 1656413"/>
                <a:gd name="connsiteY66" fmla="*/ 941257 h 2248525"/>
                <a:gd name="connsiteX67" fmla="*/ 377777 w 1656413"/>
                <a:gd name="connsiteY67" fmla="*/ 940321 h 2248525"/>
                <a:gd name="connsiteX68" fmla="*/ 375628 w 1656413"/>
                <a:gd name="connsiteY68" fmla="*/ 939361 h 2248525"/>
                <a:gd name="connsiteX69" fmla="*/ 313672 w 1656413"/>
                <a:gd name="connsiteY69" fmla="*/ 873904 h 2248525"/>
                <a:gd name="connsiteX70" fmla="*/ 314991 w 1656413"/>
                <a:gd name="connsiteY70" fmla="*/ 825906 h 2248525"/>
                <a:gd name="connsiteX71" fmla="*/ 362988 w 1656413"/>
                <a:gd name="connsiteY71" fmla="*/ 827225 h 2248525"/>
                <a:gd name="connsiteX72" fmla="*/ 400910 w 1656413"/>
                <a:gd name="connsiteY72" fmla="*/ 867289 h 2248525"/>
                <a:gd name="connsiteX73" fmla="*/ 493846 w 1656413"/>
                <a:gd name="connsiteY73" fmla="*/ 736756 h 2248525"/>
                <a:gd name="connsiteX74" fmla="*/ 515871 w 1656413"/>
                <a:gd name="connsiteY74" fmla="*/ 722966 h 2248525"/>
                <a:gd name="connsiteX75" fmla="*/ 806453 w 1656413"/>
                <a:gd name="connsiteY75" fmla="*/ 461295 h 2248525"/>
                <a:gd name="connsiteX76" fmla="*/ 1326729 w 1656413"/>
                <a:gd name="connsiteY76" fmla="*/ 461295 h 2248525"/>
                <a:gd name="connsiteX77" fmla="*/ 1378319 w 1656413"/>
                <a:gd name="connsiteY77" fmla="*/ 512885 h 2248525"/>
                <a:gd name="connsiteX78" fmla="*/ 1378319 w 1656413"/>
                <a:gd name="connsiteY78" fmla="*/ 514718 h 2248525"/>
                <a:gd name="connsiteX79" fmla="*/ 1326729 w 1656413"/>
                <a:gd name="connsiteY79" fmla="*/ 566308 h 2248525"/>
                <a:gd name="connsiteX80" fmla="*/ 806453 w 1656413"/>
                <a:gd name="connsiteY80" fmla="*/ 566308 h 2248525"/>
                <a:gd name="connsiteX81" fmla="*/ 754863 w 1656413"/>
                <a:gd name="connsiteY81" fmla="*/ 514718 h 2248525"/>
                <a:gd name="connsiteX82" fmla="*/ 754863 w 1656413"/>
                <a:gd name="connsiteY82" fmla="*/ 512885 h 2248525"/>
                <a:gd name="connsiteX83" fmla="*/ 806453 w 1656413"/>
                <a:gd name="connsiteY83" fmla="*/ 461295 h 2248525"/>
                <a:gd name="connsiteX84" fmla="*/ 515871 w 1656413"/>
                <a:gd name="connsiteY84" fmla="*/ 339366 h 2248525"/>
                <a:gd name="connsiteX85" fmla="*/ 541195 w 1656413"/>
                <a:gd name="connsiteY85" fmla="*/ 345189 h 2248525"/>
                <a:gd name="connsiteX86" fmla="*/ 549162 w 1656413"/>
                <a:gd name="connsiteY86" fmla="*/ 392539 h 2248525"/>
                <a:gd name="connsiteX87" fmla="*/ 436555 w 1656413"/>
                <a:gd name="connsiteY87" fmla="*/ 550700 h 2248525"/>
                <a:gd name="connsiteX88" fmla="*/ 436371 w 1656413"/>
                <a:gd name="connsiteY88" fmla="*/ 550815 h 2248525"/>
                <a:gd name="connsiteX89" fmla="*/ 431758 w 1656413"/>
                <a:gd name="connsiteY89" fmla="*/ 557657 h 2248525"/>
                <a:gd name="connsiteX90" fmla="*/ 405083 w 1656413"/>
                <a:gd name="connsiteY90" fmla="*/ 568706 h 2248525"/>
                <a:gd name="connsiteX91" fmla="*/ 378408 w 1656413"/>
                <a:gd name="connsiteY91" fmla="*/ 557657 h 2248525"/>
                <a:gd name="connsiteX92" fmla="*/ 377777 w 1656413"/>
                <a:gd name="connsiteY92" fmla="*/ 556721 h 2248525"/>
                <a:gd name="connsiteX93" fmla="*/ 375628 w 1656413"/>
                <a:gd name="connsiteY93" fmla="*/ 555761 h 2248525"/>
                <a:gd name="connsiteX94" fmla="*/ 313672 w 1656413"/>
                <a:gd name="connsiteY94" fmla="*/ 490304 h 2248525"/>
                <a:gd name="connsiteX95" fmla="*/ 314991 w 1656413"/>
                <a:gd name="connsiteY95" fmla="*/ 442306 h 2248525"/>
                <a:gd name="connsiteX96" fmla="*/ 362988 w 1656413"/>
                <a:gd name="connsiteY96" fmla="*/ 443625 h 2248525"/>
                <a:gd name="connsiteX97" fmla="*/ 400910 w 1656413"/>
                <a:gd name="connsiteY97" fmla="*/ 483689 h 2248525"/>
                <a:gd name="connsiteX98" fmla="*/ 493846 w 1656413"/>
                <a:gd name="connsiteY98" fmla="*/ 353155 h 2248525"/>
                <a:gd name="connsiteX99" fmla="*/ 515871 w 1656413"/>
                <a:gd name="connsiteY99" fmla="*/ 339366 h 2248525"/>
                <a:gd name="connsiteX100" fmla="*/ 199752 w 1656413"/>
                <a:gd name="connsiteY100" fmla="*/ 137409 h 2248525"/>
                <a:gd name="connsiteX101" fmla="*/ 130847 w 1656413"/>
                <a:gd name="connsiteY101" fmla="*/ 206314 h 2248525"/>
                <a:gd name="connsiteX102" fmla="*/ 130847 w 1656413"/>
                <a:gd name="connsiteY102" fmla="*/ 2042209 h 2248525"/>
                <a:gd name="connsiteX103" fmla="*/ 199752 w 1656413"/>
                <a:gd name="connsiteY103" fmla="*/ 2111114 h 2248525"/>
                <a:gd name="connsiteX104" fmla="*/ 1467585 w 1656413"/>
                <a:gd name="connsiteY104" fmla="*/ 2111114 h 2248525"/>
                <a:gd name="connsiteX105" fmla="*/ 1536490 w 1656413"/>
                <a:gd name="connsiteY105" fmla="*/ 2042209 h 2248525"/>
                <a:gd name="connsiteX106" fmla="*/ 1536490 w 1656413"/>
                <a:gd name="connsiteY106" fmla="*/ 206314 h 2248525"/>
                <a:gd name="connsiteX107" fmla="*/ 1467585 w 1656413"/>
                <a:gd name="connsiteY107" fmla="*/ 137409 h 2248525"/>
                <a:gd name="connsiteX108" fmla="*/ 81197 w 1656413"/>
                <a:gd name="connsiteY108" fmla="*/ 0 h 2248525"/>
                <a:gd name="connsiteX109" fmla="*/ 1575216 w 1656413"/>
                <a:gd name="connsiteY109" fmla="*/ 0 h 2248525"/>
                <a:gd name="connsiteX110" fmla="*/ 1656413 w 1656413"/>
                <a:gd name="connsiteY110" fmla="*/ 81197 h 2248525"/>
                <a:gd name="connsiteX111" fmla="*/ 1656413 w 1656413"/>
                <a:gd name="connsiteY111" fmla="*/ 2167328 h 2248525"/>
                <a:gd name="connsiteX112" fmla="*/ 1575216 w 1656413"/>
                <a:gd name="connsiteY112" fmla="*/ 2248525 h 2248525"/>
                <a:gd name="connsiteX113" fmla="*/ 81197 w 1656413"/>
                <a:gd name="connsiteY113" fmla="*/ 2248525 h 2248525"/>
                <a:gd name="connsiteX114" fmla="*/ 0 w 1656413"/>
                <a:gd name="connsiteY114" fmla="*/ 2167328 h 2248525"/>
                <a:gd name="connsiteX115" fmla="*/ 0 w 1656413"/>
                <a:gd name="connsiteY115" fmla="*/ 81197 h 2248525"/>
                <a:gd name="connsiteX116" fmla="*/ 81197 w 1656413"/>
                <a:gd name="connsiteY116" fmla="*/ 0 h 224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656413" h="2248525">
                  <a:moveTo>
                    <a:pt x="806319" y="1605625"/>
                  </a:moveTo>
                  <a:lnTo>
                    <a:pt x="1326729" y="1605625"/>
                  </a:lnTo>
                  <a:cubicBezTo>
                    <a:pt x="1355221" y="1605625"/>
                    <a:pt x="1378319" y="1628723"/>
                    <a:pt x="1378319" y="1657215"/>
                  </a:cubicBezTo>
                  <a:lnTo>
                    <a:pt x="1378319" y="1659048"/>
                  </a:lnTo>
                  <a:cubicBezTo>
                    <a:pt x="1378319" y="1687540"/>
                    <a:pt x="1355221" y="1710638"/>
                    <a:pt x="1326729" y="1710638"/>
                  </a:cubicBezTo>
                  <a:lnTo>
                    <a:pt x="806319" y="1710638"/>
                  </a:lnTo>
                  <a:cubicBezTo>
                    <a:pt x="777827" y="1710638"/>
                    <a:pt x="754729" y="1687540"/>
                    <a:pt x="754729" y="1659048"/>
                  </a:cubicBezTo>
                  <a:lnTo>
                    <a:pt x="754729" y="1657215"/>
                  </a:lnTo>
                  <a:cubicBezTo>
                    <a:pt x="754729" y="1628723"/>
                    <a:pt x="777827" y="1605625"/>
                    <a:pt x="806319" y="1605625"/>
                  </a:cubicBezTo>
                  <a:close/>
                  <a:moveTo>
                    <a:pt x="515694" y="1492865"/>
                  </a:moveTo>
                  <a:cubicBezTo>
                    <a:pt x="524263" y="1491424"/>
                    <a:pt x="533381" y="1493251"/>
                    <a:pt x="541018" y="1498689"/>
                  </a:cubicBezTo>
                  <a:cubicBezTo>
                    <a:pt x="556294" y="1509564"/>
                    <a:pt x="559860" y="1530764"/>
                    <a:pt x="548985" y="1546038"/>
                  </a:cubicBezTo>
                  <a:lnTo>
                    <a:pt x="436378" y="1704199"/>
                  </a:lnTo>
                  <a:lnTo>
                    <a:pt x="436194" y="1704314"/>
                  </a:lnTo>
                  <a:lnTo>
                    <a:pt x="431581" y="1711156"/>
                  </a:lnTo>
                  <a:cubicBezTo>
                    <a:pt x="424754" y="1717983"/>
                    <a:pt x="415323" y="1722205"/>
                    <a:pt x="404906" y="1722205"/>
                  </a:cubicBezTo>
                  <a:cubicBezTo>
                    <a:pt x="394489" y="1722205"/>
                    <a:pt x="385058" y="1717983"/>
                    <a:pt x="378231" y="1711156"/>
                  </a:cubicBezTo>
                  <a:lnTo>
                    <a:pt x="377600" y="1710220"/>
                  </a:lnTo>
                  <a:lnTo>
                    <a:pt x="375451" y="1709260"/>
                  </a:lnTo>
                  <a:lnTo>
                    <a:pt x="313495" y="1643803"/>
                  </a:lnTo>
                  <a:cubicBezTo>
                    <a:pt x="300606" y="1630185"/>
                    <a:pt x="301196" y="1608695"/>
                    <a:pt x="314814" y="1595805"/>
                  </a:cubicBezTo>
                  <a:cubicBezTo>
                    <a:pt x="328432" y="1582916"/>
                    <a:pt x="349922" y="1583506"/>
                    <a:pt x="362811" y="1597124"/>
                  </a:cubicBezTo>
                  <a:lnTo>
                    <a:pt x="400733" y="1637188"/>
                  </a:lnTo>
                  <a:lnTo>
                    <a:pt x="493669" y="1506655"/>
                  </a:lnTo>
                  <a:cubicBezTo>
                    <a:pt x="499107" y="1499018"/>
                    <a:pt x="507125" y="1494307"/>
                    <a:pt x="515694" y="1492865"/>
                  </a:cubicBezTo>
                  <a:close/>
                  <a:moveTo>
                    <a:pt x="806496" y="1217856"/>
                  </a:moveTo>
                  <a:lnTo>
                    <a:pt x="1326906" y="1217856"/>
                  </a:lnTo>
                  <a:cubicBezTo>
                    <a:pt x="1355398" y="1217856"/>
                    <a:pt x="1378496" y="1240954"/>
                    <a:pt x="1378496" y="1269446"/>
                  </a:cubicBezTo>
                  <a:lnTo>
                    <a:pt x="1378496" y="1271279"/>
                  </a:lnTo>
                  <a:cubicBezTo>
                    <a:pt x="1378496" y="1299771"/>
                    <a:pt x="1355398" y="1322869"/>
                    <a:pt x="1326906" y="1322869"/>
                  </a:cubicBezTo>
                  <a:lnTo>
                    <a:pt x="806496" y="1322869"/>
                  </a:lnTo>
                  <a:cubicBezTo>
                    <a:pt x="778004" y="1322869"/>
                    <a:pt x="754906" y="1299771"/>
                    <a:pt x="754906" y="1271279"/>
                  </a:cubicBezTo>
                  <a:lnTo>
                    <a:pt x="754906" y="1269446"/>
                  </a:lnTo>
                  <a:cubicBezTo>
                    <a:pt x="754906" y="1240954"/>
                    <a:pt x="778004" y="1217856"/>
                    <a:pt x="806496" y="1217856"/>
                  </a:cubicBezTo>
                  <a:close/>
                  <a:moveTo>
                    <a:pt x="515871" y="1105096"/>
                  </a:moveTo>
                  <a:cubicBezTo>
                    <a:pt x="524440" y="1103655"/>
                    <a:pt x="533558" y="1105482"/>
                    <a:pt x="541195" y="1110920"/>
                  </a:cubicBezTo>
                  <a:cubicBezTo>
                    <a:pt x="556471" y="1121795"/>
                    <a:pt x="560037" y="1142995"/>
                    <a:pt x="549162" y="1158269"/>
                  </a:cubicBezTo>
                  <a:lnTo>
                    <a:pt x="436555" y="1316430"/>
                  </a:lnTo>
                  <a:lnTo>
                    <a:pt x="436371" y="1316545"/>
                  </a:lnTo>
                  <a:lnTo>
                    <a:pt x="431758" y="1323387"/>
                  </a:lnTo>
                  <a:cubicBezTo>
                    <a:pt x="424931" y="1330214"/>
                    <a:pt x="415500" y="1334436"/>
                    <a:pt x="405083" y="1334436"/>
                  </a:cubicBezTo>
                  <a:cubicBezTo>
                    <a:pt x="394666" y="1334436"/>
                    <a:pt x="385235" y="1330214"/>
                    <a:pt x="378408" y="1323387"/>
                  </a:cubicBezTo>
                  <a:lnTo>
                    <a:pt x="377777" y="1322451"/>
                  </a:lnTo>
                  <a:lnTo>
                    <a:pt x="375628" y="1321491"/>
                  </a:lnTo>
                  <a:lnTo>
                    <a:pt x="313672" y="1256034"/>
                  </a:lnTo>
                  <a:cubicBezTo>
                    <a:pt x="300783" y="1242416"/>
                    <a:pt x="301373" y="1220926"/>
                    <a:pt x="314991" y="1208036"/>
                  </a:cubicBezTo>
                  <a:cubicBezTo>
                    <a:pt x="328609" y="1195147"/>
                    <a:pt x="350099" y="1195737"/>
                    <a:pt x="362988" y="1209355"/>
                  </a:cubicBezTo>
                  <a:lnTo>
                    <a:pt x="400910" y="1249419"/>
                  </a:lnTo>
                  <a:lnTo>
                    <a:pt x="493846" y="1118886"/>
                  </a:lnTo>
                  <a:cubicBezTo>
                    <a:pt x="499284" y="1111249"/>
                    <a:pt x="507302" y="1106538"/>
                    <a:pt x="515871" y="1105096"/>
                  </a:cubicBezTo>
                  <a:close/>
                  <a:moveTo>
                    <a:pt x="806496" y="840512"/>
                  </a:moveTo>
                  <a:lnTo>
                    <a:pt x="1326906" y="840512"/>
                  </a:lnTo>
                  <a:cubicBezTo>
                    <a:pt x="1355398" y="840512"/>
                    <a:pt x="1378496" y="863610"/>
                    <a:pt x="1378496" y="892102"/>
                  </a:cubicBezTo>
                  <a:lnTo>
                    <a:pt x="1378496" y="893935"/>
                  </a:lnTo>
                  <a:cubicBezTo>
                    <a:pt x="1378496" y="922427"/>
                    <a:pt x="1355398" y="945525"/>
                    <a:pt x="1326906" y="945525"/>
                  </a:cubicBezTo>
                  <a:lnTo>
                    <a:pt x="806496" y="945525"/>
                  </a:lnTo>
                  <a:cubicBezTo>
                    <a:pt x="778004" y="945525"/>
                    <a:pt x="754906" y="922427"/>
                    <a:pt x="754906" y="893935"/>
                  </a:cubicBezTo>
                  <a:lnTo>
                    <a:pt x="754906" y="892102"/>
                  </a:lnTo>
                  <a:cubicBezTo>
                    <a:pt x="754906" y="863610"/>
                    <a:pt x="778004" y="840512"/>
                    <a:pt x="806496" y="840512"/>
                  </a:cubicBezTo>
                  <a:close/>
                  <a:moveTo>
                    <a:pt x="515871" y="722966"/>
                  </a:moveTo>
                  <a:cubicBezTo>
                    <a:pt x="524440" y="721525"/>
                    <a:pt x="533558" y="723352"/>
                    <a:pt x="541195" y="728790"/>
                  </a:cubicBezTo>
                  <a:cubicBezTo>
                    <a:pt x="556471" y="739665"/>
                    <a:pt x="560037" y="760865"/>
                    <a:pt x="549162" y="776139"/>
                  </a:cubicBezTo>
                  <a:lnTo>
                    <a:pt x="436555" y="934300"/>
                  </a:lnTo>
                  <a:lnTo>
                    <a:pt x="436371" y="934415"/>
                  </a:lnTo>
                  <a:lnTo>
                    <a:pt x="431758" y="941257"/>
                  </a:lnTo>
                  <a:cubicBezTo>
                    <a:pt x="424931" y="948084"/>
                    <a:pt x="415500" y="952306"/>
                    <a:pt x="405083" y="952306"/>
                  </a:cubicBezTo>
                  <a:cubicBezTo>
                    <a:pt x="394666" y="952306"/>
                    <a:pt x="385235" y="948084"/>
                    <a:pt x="378408" y="941257"/>
                  </a:cubicBezTo>
                  <a:lnTo>
                    <a:pt x="377777" y="940321"/>
                  </a:lnTo>
                  <a:lnTo>
                    <a:pt x="375628" y="939361"/>
                  </a:lnTo>
                  <a:lnTo>
                    <a:pt x="313672" y="873904"/>
                  </a:lnTo>
                  <a:cubicBezTo>
                    <a:pt x="300783" y="860286"/>
                    <a:pt x="301373" y="838796"/>
                    <a:pt x="314991" y="825906"/>
                  </a:cubicBezTo>
                  <a:cubicBezTo>
                    <a:pt x="328609" y="813017"/>
                    <a:pt x="350099" y="813607"/>
                    <a:pt x="362988" y="827225"/>
                  </a:cubicBezTo>
                  <a:lnTo>
                    <a:pt x="400910" y="867289"/>
                  </a:lnTo>
                  <a:lnTo>
                    <a:pt x="493846" y="736756"/>
                  </a:lnTo>
                  <a:cubicBezTo>
                    <a:pt x="499284" y="729119"/>
                    <a:pt x="507302" y="724408"/>
                    <a:pt x="515871" y="722966"/>
                  </a:cubicBezTo>
                  <a:close/>
                  <a:moveTo>
                    <a:pt x="806453" y="461295"/>
                  </a:moveTo>
                  <a:lnTo>
                    <a:pt x="1326729" y="461295"/>
                  </a:lnTo>
                  <a:cubicBezTo>
                    <a:pt x="1355221" y="461295"/>
                    <a:pt x="1378319" y="484393"/>
                    <a:pt x="1378319" y="512885"/>
                  </a:cubicBezTo>
                  <a:lnTo>
                    <a:pt x="1378319" y="514718"/>
                  </a:lnTo>
                  <a:cubicBezTo>
                    <a:pt x="1378319" y="543210"/>
                    <a:pt x="1355221" y="566308"/>
                    <a:pt x="1326729" y="566308"/>
                  </a:cubicBezTo>
                  <a:lnTo>
                    <a:pt x="806453" y="566308"/>
                  </a:lnTo>
                  <a:cubicBezTo>
                    <a:pt x="777961" y="566308"/>
                    <a:pt x="754863" y="543210"/>
                    <a:pt x="754863" y="514718"/>
                  </a:cubicBezTo>
                  <a:lnTo>
                    <a:pt x="754863" y="512885"/>
                  </a:lnTo>
                  <a:cubicBezTo>
                    <a:pt x="754863" y="484393"/>
                    <a:pt x="777961" y="461295"/>
                    <a:pt x="806453" y="461295"/>
                  </a:cubicBezTo>
                  <a:close/>
                  <a:moveTo>
                    <a:pt x="515871" y="339366"/>
                  </a:moveTo>
                  <a:cubicBezTo>
                    <a:pt x="524440" y="337925"/>
                    <a:pt x="533558" y="339752"/>
                    <a:pt x="541195" y="345189"/>
                  </a:cubicBezTo>
                  <a:cubicBezTo>
                    <a:pt x="556471" y="356065"/>
                    <a:pt x="560037" y="377265"/>
                    <a:pt x="549162" y="392539"/>
                  </a:cubicBezTo>
                  <a:lnTo>
                    <a:pt x="436555" y="550700"/>
                  </a:lnTo>
                  <a:lnTo>
                    <a:pt x="436371" y="550815"/>
                  </a:lnTo>
                  <a:lnTo>
                    <a:pt x="431758" y="557657"/>
                  </a:lnTo>
                  <a:cubicBezTo>
                    <a:pt x="424931" y="564484"/>
                    <a:pt x="415500" y="568706"/>
                    <a:pt x="405083" y="568706"/>
                  </a:cubicBezTo>
                  <a:cubicBezTo>
                    <a:pt x="394666" y="568706"/>
                    <a:pt x="385235" y="564484"/>
                    <a:pt x="378408" y="557657"/>
                  </a:cubicBezTo>
                  <a:lnTo>
                    <a:pt x="377777" y="556721"/>
                  </a:lnTo>
                  <a:lnTo>
                    <a:pt x="375628" y="555761"/>
                  </a:lnTo>
                  <a:lnTo>
                    <a:pt x="313672" y="490304"/>
                  </a:lnTo>
                  <a:cubicBezTo>
                    <a:pt x="300783" y="476686"/>
                    <a:pt x="301373" y="455196"/>
                    <a:pt x="314991" y="442306"/>
                  </a:cubicBezTo>
                  <a:cubicBezTo>
                    <a:pt x="328609" y="429417"/>
                    <a:pt x="350099" y="430007"/>
                    <a:pt x="362988" y="443625"/>
                  </a:cubicBezTo>
                  <a:lnTo>
                    <a:pt x="400910" y="483689"/>
                  </a:lnTo>
                  <a:lnTo>
                    <a:pt x="493846" y="353155"/>
                  </a:lnTo>
                  <a:cubicBezTo>
                    <a:pt x="499284" y="345518"/>
                    <a:pt x="507302" y="340808"/>
                    <a:pt x="515871" y="339366"/>
                  </a:cubicBezTo>
                  <a:close/>
                  <a:moveTo>
                    <a:pt x="199752" y="137409"/>
                  </a:moveTo>
                  <a:cubicBezTo>
                    <a:pt x="161697" y="137409"/>
                    <a:pt x="130847" y="168259"/>
                    <a:pt x="130847" y="206314"/>
                  </a:cubicBezTo>
                  <a:lnTo>
                    <a:pt x="130847" y="2042209"/>
                  </a:lnTo>
                  <a:cubicBezTo>
                    <a:pt x="130847" y="2080264"/>
                    <a:pt x="161697" y="2111114"/>
                    <a:pt x="199752" y="2111114"/>
                  </a:cubicBezTo>
                  <a:lnTo>
                    <a:pt x="1467585" y="2111114"/>
                  </a:lnTo>
                  <a:cubicBezTo>
                    <a:pt x="1505640" y="2111114"/>
                    <a:pt x="1536490" y="2080264"/>
                    <a:pt x="1536490" y="2042209"/>
                  </a:cubicBezTo>
                  <a:lnTo>
                    <a:pt x="1536490" y="206314"/>
                  </a:lnTo>
                  <a:cubicBezTo>
                    <a:pt x="1536490" y="168259"/>
                    <a:pt x="1505640" y="137409"/>
                    <a:pt x="1467585" y="137409"/>
                  </a:cubicBezTo>
                  <a:close/>
                  <a:moveTo>
                    <a:pt x="81197" y="0"/>
                  </a:moveTo>
                  <a:lnTo>
                    <a:pt x="1575216" y="0"/>
                  </a:lnTo>
                  <a:cubicBezTo>
                    <a:pt x="1620060" y="0"/>
                    <a:pt x="1656413" y="36353"/>
                    <a:pt x="1656413" y="81197"/>
                  </a:cubicBezTo>
                  <a:lnTo>
                    <a:pt x="1656413" y="2167328"/>
                  </a:lnTo>
                  <a:cubicBezTo>
                    <a:pt x="1656413" y="2212172"/>
                    <a:pt x="1620060" y="2248525"/>
                    <a:pt x="1575216" y="2248525"/>
                  </a:cubicBezTo>
                  <a:lnTo>
                    <a:pt x="81197" y="2248525"/>
                  </a:lnTo>
                  <a:cubicBezTo>
                    <a:pt x="36353" y="2248525"/>
                    <a:pt x="0" y="2212172"/>
                    <a:pt x="0" y="2167328"/>
                  </a:cubicBezTo>
                  <a:lnTo>
                    <a:pt x="0" y="81197"/>
                  </a:lnTo>
                  <a:cubicBezTo>
                    <a:pt x="0" y="36353"/>
                    <a:pt x="36353" y="0"/>
                    <a:pt x="81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25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40791F6-715D-481A-9C4A-3645AECFD5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1078" y="634946"/>
            <a:ext cx="4931229" cy="1450757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Future Steps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40F83A4-FAC4-4867-95A5-BBFD280C7B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731077" y="2086188"/>
            <a:ext cx="456732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076" y="2198914"/>
            <a:ext cx="4931230" cy="3670180"/>
          </a:xfrm>
        </p:spPr>
        <p:txBody>
          <a:bodyPr>
            <a:normAutofit/>
          </a:bodyPr>
          <a:lstStyle/>
          <a:p>
            <a:pPr lvl="1" indent="0">
              <a:lnSpc>
                <a:spcPct val="90000"/>
              </a:lnSpc>
              <a:buNone/>
            </a:pPr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 Enhance the current application's Entity layer to support dynamic class generation.</a:t>
            </a:r>
          </a:p>
          <a:p>
            <a:pPr>
              <a:lnSpc>
                <a:spcPct val="90000"/>
              </a:lnSpc>
            </a:pPr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 Derive the UX layer (React-Redux) as the separate micro-service to support the Billing Recording life-cycle.</a:t>
            </a:r>
          </a:p>
          <a:p>
            <a:pPr>
              <a:lnSpc>
                <a:spcPct val="90000"/>
              </a:lnSpc>
            </a:pPr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 POC on locking mechanism to support inventory dependent module decomposition (Picking, Packing, Count, etc.).</a:t>
            </a:r>
          </a:p>
          <a:p>
            <a:pPr>
              <a:lnSpc>
                <a:spcPct val="90000"/>
              </a:lnSpc>
            </a:pPr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  Make it support on cloud-based technology (Kubernetes) </a:t>
            </a:r>
            <a:endParaRPr lang="en-IN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ADA4CA0-9A57-4FBE-A9E5-24DFC23C3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11CBAFA-D7E0-40A7-BB94-2C05304B4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5D336E-C003-446A-ACC8-55B3334E5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" y="6459785"/>
            <a:ext cx="185420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6/3/2020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97BC66-617B-4EE8-8E83-4B47F850B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38" y="6459785"/>
            <a:ext cx="361710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900">
                <a:latin typeface="Calibri" panose="020F0502020204030204" pitchFamily="34" charset="0"/>
                <a:cs typeface="Calibri" panose="020F0502020204030204" pitchFamily="34" charset="0"/>
              </a:rPr>
              <a:t>© 2020 Bridge Solutions Group, Proprietary And Confidential. Visit us at www.bridgesgi.com for more information </a:t>
            </a:r>
            <a:endParaRPr lang="en-US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8547D54-CA3B-4BD4-95D2-D5BFC041DE9C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  <p:pic>
        <p:nvPicPr>
          <p:cNvPr id="38" name="Picture 6" descr="Image result for future steps">
            <a:extLst>
              <a:ext uri="{FF2B5EF4-FFF2-40B4-BE49-F238E27FC236}">
                <a16:creationId xmlns:a16="http://schemas.microsoft.com/office/drawing/2014/main" xmlns="" id="{733FA84B-A8EC-4907-B854-7DE922B5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68760"/>
            <a:ext cx="3456384" cy="403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014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Bridge_Theme">
  <a:themeElements>
    <a:clrScheme name="Custom 2">
      <a:dk1>
        <a:srgbClr val="000000"/>
      </a:dk1>
      <a:lt1>
        <a:srgbClr val="FFFFFF"/>
      </a:lt1>
      <a:dk2>
        <a:srgbClr val="366593"/>
      </a:dk2>
      <a:lt2>
        <a:srgbClr val="818285"/>
      </a:lt2>
      <a:accent1>
        <a:srgbClr val="013059"/>
      </a:accent1>
      <a:accent2>
        <a:srgbClr val="920D3A"/>
      </a:accent2>
      <a:accent3>
        <a:srgbClr val="AEC055"/>
      </a:accent3>
      <a:accent4>
        <a:srgbClr val="FEAF21"/>
      </a:accent4>
      <a:accent5>
        <a:srgbClr val="1989B1"/>
      </a:accent5>
      <a:accent6>
        <a:srgbClr val="FE8208"/>
      </a:accent6>
      <a:hlink>
        <a:srgbClr val="366593"/>
      </a:hlink>
      <a:folHlink>
        <a:srgbClr val="7026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idge_Theme" id="{20EAB013-6C9B-45E5-BE8D-741336EFF483}" vid="{A2277670-6785-4109-8986-042DA8550E57}"/>
    </a:ext>
  </a:extLst>
</a:theme>
</file>

<file path=ppt/theme/theme3.xml><?xml version="1.0" encoding="utf-8"?>
<a:theme xmlns:a="http://schemas.openxmlformats.org/drawingml/2006/main" name="Theme1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621</Words>
  <Application>Microsoft Office PowerPoint</Application>
  <PresentationFormat>On-screen Show (4:3)</PresentationFormat>
  <Paragraphs>122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Narrow</vt:lpstr>
      <vt:lpstr>Calibri</vt:lpstr>
      <vt:lpstr>Segoe UI</vt:lpstr>
      <vt:lpstr>Segoe UI Semibold</vt:lpstr>
      <vt:lpstr>Trebuchet MS</vt:lpstr>
      <vt:lpstr>Wingdings</vt:lpstr>
      <vt:lpstr>Theme1</vt:lpstr>
      <vt:lpstr>Bridge_Theme</vt:lpstr>
      <vt:lpstr>Theme1</vt:lpstr>
      <vt:lpstr>Microservice : 3PL Billing Module </vt:lpstr>
      <vt:lpstr>Agenda</vt:lpstr>
      <vt:lpstr>Objective</vt:lpstr>
      <vt:lpstr>Architecture Diagram</vt:lpstr>
      <vt:lpstr>Spring Boot Microservice</vt:lpstr>
      <vt:lpstr>Why NoSQL ??</vt:lpstr>
      <vt:lpstr>   Tech Stack</vt:lpstr>
      <vt:lpstr>DEMO</vt:lpstr>
      <vt:lpstr>Future Steps</vt:lpstr>
      <vt:lpstr>Team Members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: 3PL Billing Module </dc:title>
  <dc:creator>Keerthi Yadav</dc:creator>
  <cp:lastModifiedBy>win10</cp:lastModifiedBy>
  <cp:revision>3</cp:revision>
  <dcterms:created xsi:type="dcterms:W3CDTF">2020-03-06T07:50:02Z</dcterms:created>
  <dcterms:modified xsi:type="dcterms:W3CDTF">2020-03-07T22:39:14Z</dcterms:modified>
</cp:coreProperties>
</file>