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F7C5816-6D61-4151-8709-B4479328FDC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8A446C93-5C86-4F64-AA4E-590B407406C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F7C5816-6D61-4151-8709-B4479328FDC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8A446C93-5C86-4F64-AA4E-590B407406C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F7C5816-6D61-4151-8709-B4479328FDC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8A446C93-5C86-4F64-AA4E-590B407406C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F7C5816-6D61-4151-8709-B4479328FDC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8A446C93-5C86-4F64-AA4E-590B407406C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F7C5816-6D61-4151-8709-B4479328FDC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8A446C93-5C86-4F64-AA4E-590B407406C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F7C5816-6D61-4151-8709-B4479328FDC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8A446C93-5C86-4F64-AA4E-590B407406C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F7C5816-6D61-4151-8709-B4479328FDC3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8A446C93-5C86-4F64-AA4E-590B407406C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F7C5816-6D61-4151-8709-B4479328FDC3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8A446C93-5C86-4F64-AA4E-590B407406C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F7C5816-6D61-4151-8709-B4479328FDC3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8A446C93-5C86-4F64-AA4E-590B407406C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F7C5816-6D61-4151-8709-B4479328FDC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8A446C93-5C86-4F64-AA4E-590B407406C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F7C5816-6D61-4151-8709-B4479328FDC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8A446C93-5C86-4F64-AA4E-590B407406C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C5816-6D61-4151-8709-B4479328FDC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46C93-5C86-4F64-AA4E-590B407406CD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873"/>
            <a:ext cx="2015231" cy="4350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PVPSIT ACM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015232" y="8879"/>
            <a:ext cx="10150132" cy="4350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Home	About U</a:t>
            </a:r>
            <a:r>
              <a:rPr lang="" altLang="en-US" sz="1600" dirty="0"/>
              <a:t>s</a:t>
            </a:r>
            <a:r>
              <a:rPr lang="en-US" sz="1600" dirty="0"/>
              <a:t>	    Gallery    By Laws     Members    </a:t>
            </a:r>
            <a:r>
              <a:rPr lang="en-US" sz="1600" dirty="0" err="1"/>
              <a:t>TechNews</a:t>
            </a:r>
            <a:r>
              <a:rPr lang="en-US" sz="1600" dirty="0"/>
              <a:t>     CareerNews     Alumni    Login</a:t>
            </a:r>
            <a:endParaRPr lang="en-IN" sz="1600" dirty="0"/>
          </a:p>
        </p:txBody>
      </p:sp>
      <p:sp>
        <p:nvSpPr>
          <p:cNvPr id="6" name="Rectangle 5"/>
          <p:cNvSpPr/>
          <p:nvPr/>
        </p:nvSpPr>
        <p:spPr>
          <a:xfrm>
            <a:off x="0" y="4820575"/>
            <a:ext cx="4057095" cy="20374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" altLang="en-US" sz="1400" dirty="0"/>
              <a:t>Useful Links:</a:t>
            </a:r>
            <a:endParaRPr lang="" altLang="en-US" sz="1400" dirty="0"/>
          </a:p>
          <a:p>
            <a:r>
              <a:rPr lang="en-US" sz="1200" dirty="0"/>
              <a:t>About ACM</a:t>
            </a:r>
            <a:endParaRPr lang="en-US" sz="1200" dirty="0"/>
          </a:p>
          <a:p>
            <a:r>
              <a:rPr lang="en-US" sz="1200" dirty="0"/>
              <a:t>Join ACM</a:t>
            </a:r>
            <a:endParaRPr lang="en-US" sz="1200" dirty="0"/>
          </a:p>
          <a:p>
            <a:r>
              <a:rPr lang="en-US" sz="1200" dirty="0"/>
              <a:t>ACM Digital Library</a:t>
            </a:r>
            <a:endParaRPr lang="en-US" sz="1200" dirty="0"/>
          </a:p>
          <a:p>
            <a:r>
              <a:rPr lang="en-US" sz="1200" dirty="0"/>
              <a:t>Contact ACM</a:t>
            </a:r>
            <a:endParaRPr lang="en-US" sz="1200" dirty="0"/>
          </a:p>
          <a:p>
            <a:r>
              <a:rPr lang="en-US" sz="1200" dirty="0"/>
              <a:t>ACM Policies</a:t>
            </a:r>
            <a:endParaRPr lang="en-US" sz="1200" dirty="0"/>
          </a:p>
          <a:p>
            <a:r>
              <a:rPr lang="en-US" sz="1200" dirty="0"/>
              <a:t>ACM Membership</a:t>
            </a:r>
            <a:endParaRPr lang="en-US" sz="1200" dirty="0"/>
          </a:p>
          <a:p>
            <a:r>
              <a:rPr lang="en-US" sz="1200" dirty="0"/>
              <a:t>ACM chapters</a:t>
            </a:r>
            <a:endParaRPr lang="en-US" sz="1200" dirty="0"/>
          </a:p>
          <a:p>
            <a:r>
              <a:rPr lang="en-US" sz="1200" dirty="0"/>
              <a:t>Career and Job Center </a:t>
            </a:r>
            <a:endParaRPr lang="en-IN" sz="1200" dirty="0"/>
          </a:p>
        </p:txBody>
      </p:sp>
      <p:sp>
        <p:nvSpPr>
          <p:cNvPr id="7" name="Rectangle 6"/>
          <p:cNvSpPr/>
          <p:nvPr/>
        </p:nvSpPr>
        <p:spPr>
          <a:xfrm>
            <a:off x="4057095" y="4820575"/>
            <a:ext cx="4057095" cy="20374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" altLang="en-US" sz="1200"/>
          </a:p>
        </p:txBody>
      </p:sp>
      <p:sp>
        <p:nvSpPr>
          <p:cNvPr id="8" name="Rectangle 7"/>
          <p:cNvSpPr/>
          <p:nvPr/>
        </p:nvSpPr>
        <p:spPr>
          <a:xfrm>
            <a:off x="8114190" y="4820574"/>
            <a:ext cx="4057095" cy="20374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ym typeface="+mn-ea"/>
              </a:rPr>
              <a:t>Contact Us:</a:t>
            </a:r>
            <a:endParaRPr lang="en-US" dirty="0"/>
          </a:p>
          <a:p>
            <a:pPr algn="l"/>
            <a:r>
              <a:rPr lang="en-US" sz="1200" dirty="0">
                <a:sym typeface="+mn-ea"/>
              </a:rPr>
              <a:t>PVP </a:t>
            </a:r>
            <a:r>
              <a:rPr lang="en-US" sz="1200" dirty="0" err="1">
                <a:sym typeface="+mn-ea"/>
              </a:rPr>
              <a:t>Sidddhartha</a:t>
            </a:r>
            <a:r>
              <a:rPr lang="en-US" sz="1200" dirty="0">
                <a:sym typeface="+mn-ea"/>
              </a:rPr>
              <a:t> </a:t>
            </a:r>
            <a:r>
              <a:rPr lang="en-US" sz="1200" dirty="0" err="1">
                <a:sym typeface="+mn-ea"/>
              </a:rPr>
              <a:t>Intitute</a:t>
            </a:r>
            <a:r>
              <a:rPr lang="en-US" sz="1200" dirty="0">
                <a:sym typeface="+mn-ea"/>
              </a:rPr>
              <a:t> of Technology Vijayawada </a:t>
            </a:r>
            <a:r>
              <a:rPr lang="en-US" sz="1200">
                <a:sym typeface="+mn-ea"/>
              </a:rPr>
              <a:t>ACM Student Chapter</a:t>
            </a:r>
            <a:r>
              <a:rPr lang="en-US" altLang="en-US" sz="1200">
                <a:sym typeface="+mn-ea"/>
              </a:rPr>
              <a:t>...........</a:t>
            </a:r>
            <a:endParaRPr lang="en-IN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219075" y="279400"/>
            <a:ext cx="9687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Home, Tech News, Career News pages layout</a:t>
            </a:r>
            <a:endParaRPr lang="" altLang="en-US"/>
          </a:p>
        </p:txBody>
      </p:sp>
      <p:sp>
        <p:nvSpPr>
          <p:cNvPr id="6" name="Rectangle 5"/>
          <p:cNvSpPr/>
          <p:nvPr/>
        </p:nvSpPr>
        <p:spPr>
          <a:xfrm>
            <a:off x="310515" y="923925"/>
            <a:ext cx="11670030" cy="5640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1980" y="1278890"/>
            <a:ext cx="3010535" cy="20764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" altLang="en-US"/>
              <a:t>AI Past Present Future Webinar</a:t>
            </a:r>
            <a:endParaRPr lang="" altLang="en-US"/>
          </a:p>
          <a:p>
            <a:pPr algn="l"/>
            <a:endParaRPr lang="" altLang="en-US"/>
          </a:p>
          <a:p>
            <a:pPr algn="l"/>
            <a:endParaRPr lang="" altLang="en-US"/>
          </a:p>
          <a:p>
            <a:pPr algn="l"/>
            <a:r>
              <a:rPr lang="" altLang="en-US"/>
              <a:t>31-12-2020</a:t>
            </a:r>
            <a:endParaRPr lang="" altLang="en-US"/>
          </a:p>
          <a:p>
            <a:pPr algn="l"/>
            <a:endParaRPr lang="" altLang="en-US"/>
          </a:p>
        </p:txBody>
      </p:sp>
      <p:sp>
        <p:nvSpPr>
          <p:cNvPr id="8" name="Rounded Rectangle 7"/>
          <p:cNvSpPr/>
          <p:nvPr/>
        </p:nvSpPr>
        <p:spPr>
          <a:xfrm>
            <a:off x="4639945" y="1278890"/>
            <a:ext cx="3010535" cy="20764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616315" y="1278890"/>
            <a:ext cx="3010535" cy="20764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1980" y="3834765"/>
            <a:ext cx="3010535" cy="21672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640580" y="3835400"/>
            <a:ext cx="3010535" cy="2166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616315" y="3836035"/>
            <a:ext cx="3010535" cy="21659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433705"/>
          </a:xfrm>
        </p:spPr>
        <p:txBody>
          <a:bodyPr>
            <a:normAutofit/>
          </a:bodyPr>
          <a:p>
            <a:r>
              <a:rPr lang="" altLang="en-US" sz="1800"/>
              <a:t>Members Page layout</a:t>
            </a:r>
            <a:endParaRPr lang="" altLang="en-US" sz="180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838200" y="798830"/>
            <a:ext cx="10515600" cy="5378450"/>
          </a:xfrm>
          <a:ln>
            <a:solidFill>
              <a:schemeClr val="tx1"/>
            </a:solidFill>
          </a:ln>
        </p:spPr>
        <p:txBody>
          <a:bodyPr/>
          <a:p>
            <a:pPr marL="0" indent="0">
              <a:buNone/>
            </a:pPr>
            <a:r>
              <a:rPr lang="" altLang="en-US" sz="1200"/>
              <a:t>Sponsor:</a:t>
            </a:r>
            <a:endParaRPr lang="" altLang="en-US" sz="1200"/>
          </a:p>
          <a:p>
            <a:pPr marL="0" indent="0">
              <a:buNone/>
            </a:pPr>
            <a:endParaRPr lang="" altLang="en-US" sz="1200"/>
          </a:p>
          <a:p>
            <a:pPr marL="0" indent="0">
              <a:buNone/>
            </a:pPr>
            <a:endParaRPr lang="" altLang="en-US" sz="1200"/>
          </a:p>
          <a:p>
            <a:pPr marL="0" indent="0">
              <a:buNone/>
            </a:pPr>
            <a:endParaRPr lang="" altLang="en-US" sz="1200"/>
          </a:p>
          <a:p>
            <a:pPr marL="0" indent="0">
              <a:buNone/>
            </a:pPr>
            <a:endParaRPr lang="" altLang="en-US" sz="1200"/>
          </a:p>
          <a:p>
            <a:pPr marL="0" indent="0">
              <a:buNone/>
            </a:pPr>
            <a:endParaRPr lang="" altLang="en-US" sz="1200"/>
          </a:p>
          <a:p>
            <a:pPr marL="0" indent="0">
              <a:buNone/>
            </a:pPr>
            <a:r>
              <a:rPr lang="" altLang="en-US" sz="1200"/>
              <a:t>Officers:</a:t>
            </a:r>
            <a:endParaRPr lang="" altLang="en-US" sz="1200"/>
          </a:p>
          <a:p>
            <a:pPr marL="0" indent="0">
              <a:buNone/>
            </a:pPr>
            <a:endParaRPr lang="" altLang="en-US" sz="1200"/>
          </a:p>
          <a:p>
            <a:pPr marL="0" indent="0">
              <a:buNone/>
            </a:pPr>
            <a:endParaRPr lang="" altLang="en-US" sz="1200"/>
          </a:p>
          <a:p>
            <a:pPr marL="0" indent="0">
              <a:buNone/>
            </a:pPr>
            <a:endParaRPr lang="" altLang="en-US" sz="1200"/>
          </a:p>
          <a:p>
            <a:pPr marL="0" indent="0">
              <a:buNone/>
            </a:pPr>
            <a:endParaRPr lang="" altLang="en-US" sz="1200"/>
          </a:p>
          <a:p>
            <a:pPr marL="0" indent="0">
              <a:buNone/>
            </a:pPr>
            <a:r>
              <a:rPr lang="" altLang="en-US" sz="1200"/>
              <a:t>...</a:t>
            </a:r>
            <a:endParaRPr lang="" altLang="en-US" sz="1200"/>
          </a:p>
          <a:p>
            <a:pPr marL="0" indent="0">
              <a:buNone/>
            </a:pPr>
            <a:endParaRPr lang="" altLang="en-US" sz="1200"/>
          </a:p>
          <a:p>
            <a:pPr marL="0" indent="0">
              <a:buNone/>
            </a:pPr>
            <a:r>
              <a:rPr lang="" altLang="en-US" sz="1200"/>
              <a:t>Student Members:</a:t>
            </a:r>
            <a:endParaRPr lang="" altLang="en-US" sz="1200"/>
          </a:p>
          <a:p>
            <a:pPr marL="0" indent="0">
              <a:buNone/>
            </a:pPr>
            <a:r>
              <a:rPr lang="" altLang="en-US" sz="1200"/>
              <a:t>...</a:t>
            </a:r>
            <a:endParaRPr lang="" altLang="en-US" sz="1200"/>
          </a:p>
          <a:p>
            <a:pPr marL="0" indent="0">
              <a:buNone/>
            </a:pPr>
            <a:endParaRPr lang="" altLang="en-US" sz="1200"/>
          </a:p>
          <a:p>
            <a:pPr marL="0" indent="0">
              <a:buNone/>
            </a:pPr>
            <a:r>
              <a:rPr lang="" altLang="en-US" sz="1200"/>
              <a:t>Faculty Members:</a:t>
            </a:r>
            <a:endParaRPr lang="" altLang="en-US" sz="1200"/>
          </a:p>
          <a:p>
            <a:pPr marL="0" indent="0">
              <a:buNone/>
            </a:pPr>
            <a:r>
              <a:rPr lang="" altLang="en-US" sz="1200"/>
              <a:t>...</a:t>
            </a:r>
            <a:endParaRPr lang="" altLang="en-US" sz="1200"/>
          </a:p>
        </p:txBody>
      </p:sp>
      <p:pic>
        <p:nvPicPr>
          <p:cNvPr id="4" name="Picture 3" descr="image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9330" y="1048385"/>
            <a:ext cx="908685" cy="979805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2076450" y="1277620"/>
            <a:ext cx="63734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200"/>
              <a:t>Prof. M. V. Ramakrishna</a:t>
            </a:r>
            <a:endParaRPr lang="" altLang="en-US" sz="1200"/>
          </a:p>
          <a:p>
            <a:r>
              <a:rPr lang="" altLang="en-US" sz="1200"/>
              <a:t>CSE</a:t>
            </a:r>
            <a:endParaRPr lang="" altLang="en-US" sz="1200"/>
          </a:p>
        </p:txBody>
      </p:sp>
      <p:pic>
        <p:nvPicPr>
          <p:cNvPr id="6" name="Picture 5" descr="image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9330" y="2861310"/>
            <a:ext cx="908050" cy="1099185"/>
          </a:xfrm>
          <a:prstGeom prst="rect">
            <a:avLst/>
          </a:prstGeom>
        </p:spPr>
      </p:pic>
      <p:sp>
        <p:nvSpPr>
          <p:cNvPr id="8" name="Text Box 7"/>
          <p:cNvSpPr txBox="true"/>
          <p:nvPr/>
        </p:nvSpPr>
        <p:spPr>
          <a:xfrm>
            <a:off x="2076450" y="2861310"/>
            <a:ext cx="30181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200"/>
              <a:t>Chair</a:t>
            </a:r>
            <a:endParaRPr lang="" altLang="en-US" sz="1200"/>
          </a:p>
          <a:p>
            <a:endParaRPr lang="" altLang="en-US" sz="1200"/>
          </a:p>
          <a:p>
            <a:r>
              <a:rPr lang="" altLang="en-US" sz="1200"/>
              <a:t>Sai Siddhartha Parvathaneni</a:t>
            </a:r>
            <a:endParaRPr lang="" altLang="en-US" sz="1200"/>
          </a:p>
          <a:p>
            <a:r>
              <a:rPr lang="" altLang="en-US" sz="1200"/>
              <a:t>sai.siddhartha.parvathaneni@gmail.com</a:t>
            </a:r>
            <a:endParaRPr lang="" altLang="en-US" sz="1200"/>
          </a:p>
        </p:txBody>
      </p:sp>
      <p:pic>
        <p:nvPicPr>
          <p:cNvPr id="9" name="Picture 8" descr="image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327775" y="2861310"/>
            <a:ext cx="908050" cy="1099185"/>
          </a:xfrm>
          <a:prstGeom prst="rect">
            <a:avLst/>
          </a:prstGeom>
        </p:spPr>
      </p:pic>
      <p:sp>
        <p:nvSpPr>
          <p:cNvPr id="10" name="Text Box 9"/>
          <p:cNvSpPr txBox="true"/>
          <p:nvPr/>
        </p:nvSpPr>
        <p:spPr>
          <a:xfrm>
            <a:off x="7421880" y="2861310"/>
            <a:ext cx="32550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200"/>
              <a:t>Vice </a:t>
            </a:r>
            <a:r>
              <a:rPr lang="en-US" altLang="en-US" sz="1200"/>
              <a:t>Chair</a:t>
            </a:r>
            <a:endParaRPr lang="en-US" altLang="en-US" sz="1200"/>
          </a:p>
          <a:p>
            <a:endParaRPr lang="en-US" altLang="en-US" sz="1200"/>
          </a:p>
          <a:p>
            <a:r>
              <a:rPr lang="" altLang="en-US" sz="1200"/>
              <a:t>...</a:t>
            </a:r>
            <a:endParaRPr lang="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WPS Presentation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Trebuchet MS</vt:lpstr>
      <vt:lpstr>微软雅黑</vt:lpstr>
      <vt:lpstr>Arial Unicode MS</vt:lpstr>
      <vt:lpstr>Calibri Light</vt:lpstr>
      <vt:lpstr>Droid Sans Fallback</vt:lpstr>
      <vt:lpstr>Standard Symbols PS</vt:lpstr>
      <vt:lpstr>Times New Roman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yaswanthsai mogili</dc:creator>
  <cp:lastModifiedBy>abhi</cp:lastModifiedBy>
  <cp:revision>12</cp:revision>
  <dcterms:created xsi:type="dcterms:W3CDTF">2021-04-05T07:49:06Z</dcterms:created>
  <dcterms:modified xsi:type="dcterms:W3CDTF">2021-04-05T07:49:06Z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