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36A-F66F-4B16-AEEA-7671DBFE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C278-8E47-4E44-B8AB-63DCBF716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783D-9C0C-4AA0-A1B0-9149EEF8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5CBA-F733-48CD-9AE8-4EAD26EC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BF2D-1703-48BA-9A0C-C7A966D2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1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078-EE42-4483-A799-5E30645C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DA43-227E-49B0-9CDC-295857E87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475CB-D94E-4628-B665-16DBDD22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5FE9-5E42-474B-8774-6B36929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C741-6DE2-4DF0-A3F5-C8BD15D7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8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AAF7C-16E2-4B7F-9226-32B659F3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DD4D-909A-4F22-BE92-49D7CF74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3B6B-B483-4F67-8F83-2CAD3D7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BFE5-0959-4D84-BEAF-CB65620B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84E9-05D4-4D9C-A437-B99653A5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0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CA39-1E93-4F61-91B8-2797B189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F684-0E8B-4C21-B222-96BC8197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5752-66CC-4A5D-90E8-4301B6C3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CE5B-A23E-42CA-95F5-3BAB156A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36FF-6981-4ED6-99A3-A0225510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08DD-6A96-4F60-98F7-A9E6AA0D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F861-59AB-4409-B23A-1C33E0B7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29FC-D2FE-4252-936C-0D2D5F96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01A3-2D19-47F7-8D97-9F9BB929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55EB-A785-4F8C-A47C-6FB3C20C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9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6A49-C83D-497E-9814-904BA119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D6E3-79D5-428F-9E7A-473E8BEC1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4CAE2-D09B-4B7E-8B85-842AD6DD3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C09A-0CD2-4A69-8CD9-1747F606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5B7A-3060-4C81-82FE-88ACE2EB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B081-FFAD-4E91-8AEA-BEA17FD3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79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7C77-9454-4841-B35A-78C42D74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4B94-29E2-4890-B905-5E0FAA5F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8EE3E-0B4A-43AD-94AB-79585413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CF8F3-94B5-4598-9999-14D3F0EB0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43995-8E37-4D7E-BEF1-F97A5ECFA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086A8-85F1-4282-BAC7-830283CB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1DAB7-AD7D-4C54-B400-4EA933E9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E4677-E1A3-4072-9D7B-10102194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874D-A947-4E2B-BDA5-1C147F88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BD387-9712-4805-AB5E-771F94E7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12DC6-19E6-4DC1-8477-BB90A39C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1BD0F-3F53-42E4-8707-D51CBD45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2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50C00-0289-44E9-A290-974785C4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6A8C0-986C-465C-8406-6CDBED59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4C3E5-C510-4E23-A2ED-12AAC607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8C0D-7D95-4A91-8FC3-4661EE0C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8F93-FAD2-4BDA-BCDF-972D0AFE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70B9F-5512-4814-89AC-3F60B1181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3DAA3-8F52-4511-A3D5-A8127E2A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EC839-527B-49EA-9519-99518A9B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23ECA-22BD-4E37-B71A-E08D0C16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3319-CDEB-4EA2-B322-1B673C87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0E494-95E3-4829-97A1-C115FB51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36797-395C-4873-AF64-416E0285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84C9B-EDE6-41A5-B40E-76BE495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B943-7213-42F0-AC69-43045F90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A9780-9184-44E7-BC4E-28EA9B3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06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7E358-235D-4FF4-9F1A-3A91F283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D4204-D51C-4DEC-9CDF-8B3DBA1B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502F-284E-42AA-90D8-4581F074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5816-6D61-4151-8709-B4479328FDC3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DFCC-DCD7-4B34-ABD2-25C8090A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8709-1F55-424F-8498-899EC4183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6C93-5C86-4F64-AA4E-590B40740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D36F3C-371C-4003-9520-3EA69C0D97AE}"/>
              </a:ext>
            </a:extLst>
          </p:cNvPr>
          <p:cNvSpPr/>
          <p:nvPr/>
        </p:nvSpPr>
        <p:spPr>
          <a:xfrm>
            <a:off x="0" y="8873"/>
            <a:ext cx="2015231" cy="435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PVPSIT ACM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EA7A2-0FCA-4F70-99CC-C461B2E299B3}"/>
              </a:ext>
            </a:extLst>
          </p:cNvPr>
          <p:cNvSpPr/>
          <p:nvPr/>
        </p:nvSpPr>
        <p:spPr>
          <a:xfrm>
            <a:off x="2015232" y="8879"/>
            <a:ext cx="10150132" cy="435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	About US	    Gallery    By Laws     Members    </a:t>
            </a:r>
            <a:r>
              <a:rPr lang="en-US" dirty="0" err="1"/>
              <a:t>TechNews</a:t>
            </a:r>
            <a:r>
              <a:rPr lang="en-US" dirty="0"/>
              <a:t>     CareerNews     Alumni    Login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4E7AE-B648-4DB4-8F15-F08BBB8CD071}"/>
              </a:ext>
            </a:extLst>
          </p:cNvPr>
          <p:cNvSpPr/>
          <p:nvPr/>
        </p:nvSpPr>
        <p:spPr>
          <a:xfrm>
            <a:off x="0" y="4820575"/>
            <a:ext cx="4057095" cy="2037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About ACM</a:t>
            </a:r>
          </a:p>
          <a:p>
            <a:r>
              <a:rPr lang="en-US" sz="1400" dirty="0"/>
              <a:t>Join ACM</a:t>
            </a:r>
          </a:p>
          <a:p>
            <a:r>
              <a:rPr lang="en-US" sz="1400" dirty="0"/>
              <a:t>ACM Digital Library</a:t>
            </a:r>
          </a:p>
          <a:p>
            <a:r>
              <a:rPr lang="en-US" sz="1400" dirty="0"/>
              <a:t>Contact ACM</a:t>
            </a:r>
          </a:p>
          <a:p>
            <a:r>
              <a:rPr lang="en-US" sz="1400" dirty="0"/>
              <a:t>ACM Policies</a:t>
            </a:r>
          </a:p>
          <a:p>
            <a:r>
              <a:rPr lang="en-US" sz="1400" dirty="0"/>
              <a:t>ACM Membership</a:t>
            </a:r>
          </a:p>
          <a:p>
            <a:r>
              <a:rPr lang="en-US" sz="1400" dirty="0"/>
              <a:t>ACM chapters</a:t>
            </a:r>
          </a:p>
          <a:p>
            <a:r>
              <a:rPr lang="en-US" sz="1400" dirty="0"/>
              <a:t>Career and Job Center 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2BE33-889D-460E-8296-B230CC035C0C}"/>
              </a:ext>
            </a:extLst>
          </p:cNvPr>
          <p:cNvSpPr/>
          <p:nvPr/>
        </p:nvSpPr>
        <p:spPr>
          <a:xfrm>
            <a:off x="4057095" y="4820575"/>
            <a:ext cx="4057095" cy="2037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Us:</a:t>
            </a:r>
          </a:p>
          <a:p>
            <a:pPr algn="ctr"/>
            <a:r>
              <a:rPr lang="en-US" dirty="0"/>
              <a:t>PVP </a:t>
            </a:r>
            <a:r>
              <a:rPr lang="en-US" dirty="0" err="1"/>
              <a:t>Sidddhartha</a:t>
            </a:r>
            <a:r>
              <a:rPr lang="en-US" dirty="0"/>
              <a:t> </a:t>
            </a:r>
            <a:r>
              <a:rPr lang="en-US" dirty="0" err="1"/>
              <a:t>Intitute</a:t>
            </a:r>
            <a:r>
              <a:rPr lang="en-US" dirty="0"/>
              <a:t> of Technology Vijayawada </a:t>
            </a:r>
            <a:r>
              <a:rPr lang="en-US"/>
              <a:t>ACM Student Chapter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FC605D-356D-43ED-B673-D41C55329095}"/>
              </a:ext>
            </a:extLst>
          </p:cNvPr>
          <p:cNvSpPr/>
          <p:nvPr/>
        </p:nvSpPr>
        <p:spPr>
          <a:xfrm>
            <a:off x="8114190" y="4820574"/>
            <a:ext cx="4057095" cy="2037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yaswanthsai mogili</dc:creator>
  <cp:lastModifiedBy>yaswanthsai mogili</cp:lastModifiedBy>
  <cp:revision>4</cp:revision>
  <dcterms:created xsi:type="dcterms:W3CDTF">2021-04-01T06:53:12Z</dcterms:created>
  <dcterms:modified xsi:type="dcterms:W3CDTF">2021-04-01T07:29:23Z</dcterms:modified>
</cp:coreProperties>
</file>