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5816-6D61-4151-8709-B4479328FDC3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7645" y="8890"/>
            <a:ext cx="1358900" cy="4349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Nova" panose="020B0604020202020204" pitchFamily="34" charset="0"/>
              </a:rPr>
              <a:t>PVPSIT ACM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5910" y="8890"/>
            <a:ext cx="7613015" cy="4349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Nova" panose="020B0604020202020204" pitchFamily="34" charset="0"/>
              </a:rPr>
              <a:t>Home</a:t>
            </a:r>
            <a:r>
              <a:rPr lang="" altLang="en-US" sz="1400" dirty="0">
                <a:latin typeface="Arial Nova" panose="020B0604020202020204" pitchFamily="34" charset="0"/>
              </a:rPr>
              <a:t>  </a:t>
            </a:r>
            <a:r>
              <a:rPr lang="en-US" sz="1400" dirty="0">
                <a:latin typeface="Arial Nova" panose="020B0604020202020204" pitchFamily="34" charset="0"/>
              </a:rPr>
              <a:t>About U</a:t>
            </a:r>
            <a:r>
              <a:rPr lang="en-US" altLang="en-US" sz="1400" dirty="0">
                <a:latin typeface="Arial Nova" panose="020B0604020202020204" pitchFamily="34" charset="0"/>
              </a:rPr>
              <a:t>s</a:t>
            </a:r>
            <a:r>
              <a:rPr lang="" altLang="en-US" sz="1400" dirty="0">
                <a:latin typeface="Arial Nova" panose="020B0604020202020204" pitchFamily="34" charset="0"/>
              </a:rPr>
              <a:t>  </a:t>
            </a:r>
            <a:r>
              <a:rPr lang="en-US" sz="1400" dirty="0">
                <a:latin typeface="Arial Nova" panose="020B0604020202020204" pitchFamily="34" charset="0"/>
              </a:rPr>
              <a:t>Gallery   By Laws     Members    </a:t>
            </a:r>
            <a:r>
              <a:rPr lang="en-US" sz="1400" dirty="0" err="1">
                <a:latin typeface="Arial Nova" panose="020B0604020202020204" pitchFamily="34" charset="0"/>
              </a:rPr>
              <a:t>TechNews</a:t>
            </a:r>
            <a:r>
              <a:rPr lang="en-US" sz="1400" dirty="0">
                <a:latin typeface="Arial Nova" panose="020B0604020202020204" pitchFamily="34" charset="0"/>
              </a:rPr>
              <a:t>     CareerNews</a:t>
            </a:r>
            <a:r>
              <a:rPr lang="en-US" sz="1600" dirty="0">
                <a:latin typeface="Arial Nova" panose="020B0604020202020204" pitchFamily="34" charset="0"/>
              </a:rPr>
              <a:t>     </a:t>
            </a:r>
            <a:r>
              <a:rPr lang="en-US" sz="1400" dirty="0">
                <a:latin typeface="Arial Nova" panose="020B0604020202020204" pitchFamily="34" charset="0"/>
              </a:rPr>
              <a:t>Alumni    Login</a:t>
            </a:r>
            <a:endParaRPr lang="en-IN" sz="1400" dirty="0">
              <a:latin typeface="Arial Nov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6045" y="4820285"/>
            <a:ext cx="2680970" cy="2037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400" dirty="0">
                <a:latin typeface="Arial Nova" panose="020B0604020202020204" pitchFamily="34" charset="0"/>
              </a:rPr>
              <a:t>Useful Links:</a:t>
            </a:r>
          </a:p>
          <a:p>
            <a:r>
              <a:rPr lang="en-US" sz="1200" dirty="0">
                <a:latin typeface="Arial Nova" panose="020B0604020202020204" pitchFamily="34" charset="0"/>
              </a:rPr>
              <a:t>About ACM</a:t>
            </a:r>
          </a:p>
          <a:p>
            <a:r>
              <a:rPr lang="en-US" sz="1200" dirty="0">
                <a:latin typeface="Arial Nova" panose="020B0604020202020204" pitchFamily="34" charset="0"/>
              </a:rPr>
              <a:t>Join ACM</a:t>
            </a:r>
          </a:p>
          <a:p>
            <a:r>
              <a:rPr lang="en-US" sz="1200" dirty="0">
                <a:latin typeface="Arial Nova" panose="020B0604020202020204" pitchFamily="34" charset="0"/>
              </a:rPr>
              <a:t>ACM Digital Library</a:t>
            </a:r>
          </a:p>
          <a:p>
            <a:r>
              <a:rPr lang="en-US" sz="1200" dirty="0">
                <a:latin typeface="Arial Nova" panose="020B0604020202020204" pitchFamily="34" charset="0"/>
              </a:rPr>
              <a:t>Contact ACM</a:t>
            </a:r>
          </a:p>
          <a:p>
            <a:r>
              <a:rPr lang="en-US" sz="1200" dirty="0">
                <a:latin typeface="Arial Nova" panose="020B0604020202020204" pitchFamily="34" charset="0"/>
              </a:rPr>
              <a:t>ACM Policies</a:t>
            </a:r>
          </a:p>
          <a:p>
            <a:r>
              <a:rPr lang="en-US" sz="1200" dirty="0">
                <a:latin typeface="Arial Nova" panose="020B0604020202020204" pitchFamily="34" charset="0"/>
              </a:rPr>
              <a:t>ACM Membership</a:t>
            </a:r>
          </a:p>
          <a:p>
            <a:r>
              <a:rPr lang="en-US" sz="1200" dirty="0">
                <a:latin typeface="Arial Nova" panose="020B0604020202020204" pitchFamily="34" charset="0"/>
              </a:rPr>
              <a:t>ACM chapters</a:t>
            </a:r>
          </a:p>
          <a:p>
            <a:r>
              <a:rPr lang="en-US" sz="1200" dirty="0">
                <a:latin typeface="Arial Nova" panose="020B0604020202020204" pitchFamily="34" charset="0"/>
              </a:rPr>
              <a:t>Career and Job Center </a:t>
            </a:r>
            <a:endParaRPr lang="en-IN" sz="1200" dirty="0">
              <a:latin typeface="Arial Nov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7015" y="4820285"/>
            <a:ext cx="3267075" cy="2037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en-US" sz="1200">
              <a:latin typeface="Arial Nova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24090" y="4820285"/>
            <a:ext cx="3377565" cy="2037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latin typeface="Arial Nova" panose="020B0604020202020204" pitchFamily="34" charset="0"/>
                <a:sym typeface="+mn-ea"/>
              </a:rPr>
              <a:t>Contact Us:</a:t>
            </a:r>
            <a:endParaRPr lang="en-US" dirty="0">
              <a:latin typeface="Arial Nova" panose="020B0604020202020204" pitchFamily="34" charset="0"/>
            </a:endParaRPr>
          </a:p>
          <a:p>
            <a:pPr algn="l"/>
            <a:r>
              <a:rPr lang="en-US" sz="1200" dirty="0">
                <a:latin typeface="Arial Nova" panose="020B0604020202020204" pitchFamily="34" charset="0"/>
                <a:sym typeface="+mn-ea"/>
              </a:rPr>
              <a:t>PVP </a:t>
            </a:r>
            <a:r>
              <a:rPr lang="en-US" sz="1200" dirty="0" err="1">
                <a:latin typeface="Arial Nova" panose="020B0604020202020204" pitchFamily="34" charset="0"/>
                <a:sym typeface="+mn-ea"/>
              </a:rPr>
              <a:t>Sidddhartha</a:t>
            </a:r>
            <a:r>
              <a:rPr lang="en-US" sz="1200" dirty="0">
                <a:latin typeface="Arial Nova" panose="020B0604020202020204" pitchFamily="34" charset="0"/>
                <a:sym typeface="+mn-ea"/>
              </a:rPr>
              <a:t> </a:t>
            </a:r>
            <a:r>
              <a:rPr lang="en-US" sz="1200" dirty="0" err="1">
                <a:latin typeface="Arial Nova" panose="020B0604020202020204" pitchFamily="34" charset="0"/>
                <a:sym typeface="+mn-ea"/>
              </a:rPr>
              <a:t>Intitute</a:t>
            </a:r>
            <a:r>
              <a:rPr lang="en-US" sz="1200" dirty="0">
                <a:latin typeface="Arial Nova" panose="020B0604020202020204" pitchFamily="34" charset="0"/>
                <a:sym typeface="+mn-ea"/>
              </a:rPr>
              <a:t> of Technology Vijayawada </a:t>
            </a:r>
            <a:r>
              <a:rPr lang="en-US" sz="1200">
                <a:latin typeface="Arial Nova" panose="020B0604020202020204" pitchFamily="34" charset="0"/>
                <a:sym typeface="+mn-ea"/>
              </a:rPr>
              <a:t>ACM Student Chapter</a:t>
            </a:r>
            <a:r>
              <a:rPr lang="en-US" altLang="en-US" sz="1200">
                <a:latin typeface="Arial Nova" panose="020B0604020202020204" pitchFamily="34" charset="0"/>
                <a:sym typeface="+mn-ea"/>
              </a:rPr>
              <a:t>...........</a:t>
            </a:r>
            <a:endParaRPr lang="en-IN" sz="1200">
              <a:latin typeface="Arial Nov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25" y="8890"/>
            <a:ext cx="1455420" cy="4343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48925" y="8890"/>
            <a:ext cx="1715770" cy="4343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25" y="4820285"/>
            <a:ext cx="1353185" cy="2037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en-US" sz="1200">
              <a:latin typeface="Arial Nov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48925" y="4820285"/>
            <a:ext cx="1715770" cy="2037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en-US" sz="1200">
              <a:latin typeface="Arial Nova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19075" y="279400"/>
            <a:ext cx="968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Home, Tech News, Career News pages layout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10515" y="923925"/>
            <a:ext cx="11670030" cy="5640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1980" y="1278890"/>
            <a:ext cx="3010535" cy="20764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en-US"/>
              <a:t>AI Past Present Future Webinar</a:t>
            </a:r>
          </a:p>
          <a:p>
            <a:pPr algn="l"/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31-12-2020</a:t>
            </a:r>
          </a:p>
          <a:p>
            <a:pPr algn="l"/>
            <a:endParaRPr lang="en-US" altLang="en-US"/>
          </a:p>
        </p:txBody>
      </p:sp>
      <p:sp>
        <p:nvSpPr>
          <p:cNvPr id="8" name="Rounded Rectangle 7"/>
          <p:cNvSpPr/>
          <p:nvPr/>
        </p:nvSpPr>
        <p:spPr>
          <a:xfrm>
            <a:off x="4639945" y="1278890"/>
            <a:ext cx="3010535" cy="20764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616315" y="1278890"/>
            <a:ext cx="3010535" cy="20764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1980" y="3834765"/>
            <a:ext cx="3010535" cy="21672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40580" y="3835400"/>
            <a:ext cx="3010535" cy="2166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616315" y="3836035"/>
            <a:ext cx="3010535" cy="21659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705"/>
          </a:xfrm>
        </p:spPr>
        <p:txBody>
          <a:bodyPr>
            <a:normAutofit/>
          </a:bodyPr>
          <a:lstStyle/>
          <a:p>
            <a:r>
              <a:rPr lang="en-US" altLang="en-US" sz="1800"/>
              <a:t>Members Page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8830"/>
            <a:ext cx="10515600" cy="537845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1200"/>
              <a:t>Sponsor:</a:t>
            </a:r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Officers:</a:t>
            </a:r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...</a:t>
            </a:r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Student Members:</a:t>
            </a:r>
          </a:p>
          <a:p>
            <a:pPr marL="0" indent="0">
              <a:buNone/>
            </a:pPr>
            <a:r>
              <a:rPr lang="en-US" altLang="en-US" sz="1200"/>
              <a:t>...</a:t>
            </a:r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Faculty Members:</a:t>
            </a:r>
          </a:p>
          <a:p>
            <a:pPr marL="0" indent="0">
              <a:buNone/>
            </a:pPr>
            <a:r>
              <a:rPr lang="en-US" altLang="en-US" sz="1200"/>
              <a:t>...</a:t>
            </a:r>
          </a:p>
        </p:txBody>
      </p:sp>
      <p:pic>
        <p:nvPicPr>
          <p:cNvPr id="4" name="Picture 3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30" y="1048385"/>
            <a:ext cx="908685" cy="10814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76450" y="1277620"/>
            <a:ext cx="6373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/>
              <a:t>Prof. M. V. Ramakrishna</a:t>
            </a:r>
          </a:p>
          <a:p>
            <a:r>
              <a:rPr lang="en-US" altLang="en-US" sz="1200"/>
              <a:t>CSE</a:t>
            </a:r>
          </a:p>
        </p:txBody>
      </p:sp>
      <p:pic>
        <p:nvPicPr>
          <p:cNvPr id="6" name="Picture 5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30" y="2861310"/>
            <a:ext cx="908050" cy="10991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076450" y="2861310"/>
            <a:ext cx="3018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/>
              <a:t>Chair</a:t>
            </a:r>
          </a:p>
          <a:p>
            <a:endParaRPr lang="en-US" altLang="en-US" sz="1200"/>
          </a:p>
          <a:p>
            <a:r>
              <a:rPr lang="en-US" altLang="en-US" sz="1200"/>
              <a:t>Sai Siddhartha Parvathaneni</a:t>
            </a:r>
          </a:p>
          <a:p>
            <a:r>
              <a:rPr lang="en-US" altLang="en-US" sz="1200"/>
              <a:t>sai.siddhartha.parvathaneni@gmail.com</a:t>
            </a:r>
          </a:p>
        </p:txBody>
      </p:sp>
      <p:pic>
        <p:nvPicPr>
          <p:cNvPr id="9" name="Picture 8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775" y="2861310"/>
            <a:ext cx="908050" cy="109918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421880" y="2861310"/>
            <a:ext cx="3255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/>
              <a:t>Vice Chair</a:t>
            </a:r>
          </a:p>
          <a:p>
            <a:endParaRPr lang="en-US" altLang="en-US" sz="1200"/>
          </a:p>
          <a:p>
            <a:r>
              <a:rPr lang="en-US" altLang="en-US" sz="1200"/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  <vt:lpstr>Members Page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yaswanthsai mogili</dc:creator>
  <cp:lastModifiedBy>Ratna Chintu</cp:lastModifiedBy>
  <cp:revision>15</cp:revision>
  <dcterms:created xsi:type="dcterms:W3CDTF">2021-04-11T13:20:21Z</dcterms:created>
  <dcterms:modified xsi:type="dcterms:W3CDTF">2021-09-09T15:48:40Z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