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9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0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83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9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6/3/2023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95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6/3/2023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22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pPr/>
              <a:t>6/3/2023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13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pPr/>
              <a:t>6/3/2023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71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8606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32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07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0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7D4967-BE6C-D8EB-4912-543FC2E554E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7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77FF98-C2E5-18C7-1430-2147F49202E3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4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4F5523A-CCD1-3FC9-85E9-E03D00772AD4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7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 </a:t>
            </a:r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1225CD-B21B-AF61-1A13-7C141AB1545E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6/3/2023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4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6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6/3/2023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686" r:id="rId20"/>
    <p:sldLayoutId id="2147483688" r:id="rId21"/>
    <p:sldLayoutId id="2147483689" r:id="rId22"/>
    <p:sldLayoutId id="2147483690" r:id="rId23"/>
    <p:sldLayoutId id="2147483692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99632"/>
            <a:ext cx="9995647" cy="25414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Image </a:t>
            </a:r>
            <a:r>
              <a:rPr lang="en-US" dirty="0" err="1"/>
              <a:t>Recognization</a:t>
            </a:r>
            <a:r>
              <a:rPr lang="en-US" dirty="0"/>
              <a:t> Using</a:t>
            </a:r>
            <a:br>
              <a:rPr lang="en-US" dirty="0"/>
            </a:br>
            <a:r>
              <a:rPr lang="en-US" dirty="0"/>
              <a:t>wavelet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18017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Mid term Project</a:t>
            </a:r>
          </a:p>
          <a:p>
            <a:pPr algn="ctr"/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Section-D</a:t>
            </a:r>
          </a:p>
          <a:p>
            <a:pPr algn="ctr"/>
            <a:r>
              <a:rPr lang="en-US" altLang="zh-CN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 </a:t>
            </a: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96" y="4467580"/>
            <a:ext cx="3434976" cy="355432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Presented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By</a:t>
            </a:r>
            <a:r>
              <a:rPr lang="en-US" sz="3600" dirty="0">
                <a:solidFill>
                  <a:srgbClr val="000000"/>
                </a:solidFill>
              </a:rPr>
              <a:t> - </a:t>
            </a:r>
            <a:r>
              <a:rPr lang="en-US" dirty="0"/>
              <a:t>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96" y="5025380"/>
            <a:ext cx="4138250" cy="844010"/>
          </a:xfrm>
        </p:spPr>
        <p:txBody>
          <a:bodyPr/>
          <a:lstStyle/>
          <a:p>
            <a:r>
              <a:rPr lang="en-US" dirty="0"/>
              <a:t>Abhishek Joshi (PIET20AD015)</a:t>
            </a:r>
          </a:p>
          <a:p>
            <a:r>
              <a:rPr lang="en-US" dirty="0"/>
              <a:t>Hemant </a:t>
            </a:r>
            <a:r>
              <a:rPr lang="en-US" dirty="0" err="1"/>
              <a:t>Deshwal</a:t>
            </a:r>
            <a:r>
              <a:rPr lang="en-US" dirty="0"/>
              <a:t> (PIET20AD018)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87F8A2-7586-483D-D48D-68EB48A9D125}"/>
              </a:ext>
            </a:extLst>
          </p:cNvPr>
          <p:cNvSpPr txBox="1">
            <a:spLocks/>
          </p:cNvSpPr>
          <p:nvPr/>
        </p:nvSpPr>
        <p:spPr>
          <a:xfrm>
            <a:off x="7847242" y="4235823"/>
            <a:ext cx="4138250" cy="1579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Presented to -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Dr. Devesh Bandil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004495E-C806-E5D9-2021-CD2709CA7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48770"/>
              </p:ext>
            </p:extLst>
          </p:nvPr>
        </p:nvGraphicFramePr>
        <p:xfrm>
          <a:off x="3278094" y="845171"/>
          <a:ext cx="5292165" cy="844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2165">
                  <a:extLst>
                    <a:ext uri="{9D8B030D-6E8A-4147-A177-3AD203B41FA5}">
                      <a16:colId xmlns:a16="http://schemas.microsoft.com/office/drawing/2014/main" val="721089986"/>
                    </a:ext>
                  </a:extLst>
                </a:gridCol>
              </a:tblGrid>
              <a:tr h="844011">
                <a:tc>
                  <a:txBody>
                    <a:bodyPr/>
                    <a:lstStyle/>
                    <a:p>
                      <a:r>
                        <a:rPr lang="en-US" sz="3600" i="1" dirty="0">
                          <a:solidFill>
                            <a:schemeClr val="bg2"/>
                          </a:solidFill>
                        </a:rPr>
                        <a:t>Image </a:t>
                      </a:r>
                      <a:r>
                        <a:rPr lang="en-US" sz="3600" i="1" dirty="0" err="1">
                          <a:solidFill>
                            <a:schemeClr val="bg2"/>
                          </a:solidFill>
                        </a:rPr>
                        <a:t>Recognization</a:t>
                      </a:r>
                      <a:r>
                        <a:rPr lang="en-US" sz="3600" i="1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en-IN" sz="3600" i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3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of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2F369-B771-0E98-4F6A-6306C77F7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59" y="2626658"/>
            <a:ext cx="7717491" cy="41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of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0A2F0-F823-4E6B-DEB0-AC0C9F49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57" y="2548223"/>
            <a:ext cx="6874681" cy="36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Snapshots of the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2E9FB-05FF-C3C7-0DBD-DB511C346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82028"/>
            <a:ext cx="8480612" cy="45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Technical Stack  of the project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6A23BC-70D2-8B9F-F6AA-C51517623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02908"/>
              </p:ext>
            </p:extLst>
          </p:nvPr>
        </p:nvGraphicFramePr>
        <p:xfrm>
          <a:off x="1828800" y="2840185"/>
          <a:ext cx="7990541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90541">
                  <a:extLst>
                    <a:ext uri="{9D8B030D-6E8A-4147-A177-3AD203B41FA5}">
                      <a16:colId xmlns:a16="http://schemas.microsoft.com/office/drawing/2014/main" val="711228407"/>
                    </a:ext>
                  </a:extLst>
                </a:gridCol>
              </a:tblGrid>
              <a:tr h="3054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28385"/>
                  </a:ext>
                </a:extLst>
              </a:tr>
              <a:tr h="3054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26086"/>
                  </a:ext>
                </a:extLst>
              </a:tr>
              <a:tr h="3054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9347"/>
                  </a:ext>
                </a:extLst>
              </a:tr>
              <a:tr h="189583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OpenCV for data cleaning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Matplotlib &amp; Seaborn for data visualization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model building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notebook, visual studio code and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pycharm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flask for http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HTML/CSS/Javascript for UI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16573"/>
                  </a:ext>
                </a:extLst>
              </a:tr>
              <a:tr h="3054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75827"/>
                  </a:ext>
                </a:extLst>
              </a:tr>
              <a:tr h="3054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0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98251"/>
            <a:ext cx="9603275" cy="1049235"/>
          </a:xfrm>
        </p:spPr>
        <p:txBody>
          <a:bodyPr/>
          <a:lstStyle/>
          <a:p>
            <a:r>
              <a:rPr lang="en-US" dirty="0"/>
              <a:t>Deployment through flask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D236-19B9-96DB-BA0C-455B5F107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60E947-0D4F-76A9-4388-432A3744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69" y="2018773"/>
            <a:ext cx="9280824" cy="483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CFFE-B67A-A1C8-B875-31355700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919" y="785410"/>
            <a:ext cx="5559611" cy="706964"/>
          </a:xfrm>
        </p:spPr>
        <p:txBody>
          <a:bodyPr/>
          <a:lstStyle/>
          <a:p>
            <a:r>
              <a:rPr lang="en-IN" dirty="0"/>
              <a:t>Image </a:t>
            </a:r>
            <a:r>
              <a:rPr lang="en-IN" dirty="0" err="1"/>
              <a:t>Recognization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8D118-5D41-D10B-2FA3-33115F26B1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2833225"/>
            <a:ext cx="8802688" cy="3127927"/>
          </a:xfrm>
        </p:spPr>
        <p:txBody>
          <a:bodyPr/>
          <a:lstStyle/>
          <a:p>
            <a:r>
              <a:rPr lang="en-IN" dirty="0"/>
              <a:t>Thanks you</a:t>
            </a:r>
          </a:p>
        </p:txBody>
      </p:sp>
    </p:spTree>
    <p:extLst>
      <p:ext uri="{BB962C8B-B14F-4D97-AF65-F5344CB8AC3E}">
        <p14:creationId xmlns:p14="http://schemas.microsoft.com/office/powerpoint/2010/main" val="1583748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</TotalTime>
  <Words>99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 Boardroom</vt:lpstr>
      <vt:lpstr>Image Recognization Using wavelet Transformation</vt:lpstr>
      <vt:lpstr>Presented By - -</vt:lpstr>
      <vt:lpstr>Snapshots of the project</vt:lpstr>
      <vt:lpstr>Snapshots of the project</vt:lpstr>
      <vt:lpstr>Snapshots of the project</vt:lpstr>
      <vt:lpstr>Technical Stack  of the project</vt:lpstr>
      <vt:lpstr>Deployment through flask</vt:lpstr>
      <vt:lpstr>Image Recognization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tweet’s Sentiment Analysis</dc:title>
  <dc:creator>Divyang jha</dc:creator>
  <cp:lastModifiedBy>Gaurav Soni</cp:lastModifiedBy>
  <cp:revision>3</cp:revision>
  <dcterms:created xsi:type="dcterms:W3CDTF">2023-06-02T15:35:15Z</dcterms:created>
  <dcterms:modified xsi:type="dcterms:W3CDTF">2023-06-03T08:24:17Z</dcterms:modified>
</cp:coreProperties>
</file>