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7" d="100"/>
          <a:sy n="57" d="100"/>
        </p:scale>
        <p:origin x="-1932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7830-1557-4032-875F-9D253B93D2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D3A4-098B-437D-921A-6A57AC8ED7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2297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B.M.S. Institute of Technology and Management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71546"/>
            <a:ext cx="851303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813" y="838200"/>
            <a:ext cx="919162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210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2471" y="1740183"/>
            <a:ext cx="4715545" cy="4189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5794" y="928670"/>
            <a:ext cx="3496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FjallaOne" pitchFamily="50" charset="0"/>
              </a:rPr>
              <a:t>SYSTEM DESIGN</a:t>
            </a:r>
            <a:endParaRPr lang="en-US" sz="4400" dirty="0">
              <a:latin typeface="FjallaOne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210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19604" y="1230799"/>
            <a:ext cx="2581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FjallaOne" pitchFamily="50" charset="0"/>
              </a:rPr>
              <a:t>HOME PAGE</a:t>
            </a:r>
            <a:endParaRPr lang="en-US" sz="4400" dirty="0">
              <a:latin typeface="FjallaOne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143116"/>
            <a:ext cx="7430861" cy="329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0606"/>
            <a:ext cx="9210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643306" y="1285860"/>
            <a:ext cx="25717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latin typeface="FjallaOne" pitchFamily="50" charset="0"/>
              </a:rPr>
              <a:t>FEATURES</a:t>
            </a:r>
            <a:endParaRPr lang="en-US" sz="4800" dirty="0">
              <a:latin typeface="FjallaOne" pitchFamily="50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357430"/>
            <a:ext cx="9144000" cy="244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0606"/>
            <a:ext cx="9210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295708"/>
            <a:ext cx="9215470" cy="463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0606"/>
            <a:ext cx="9210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28802"/>
            <a:ext cx="922850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0606"/>
            <a:ext cx="9210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4422"/>
            <a:ext cx="9215470" cy="442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0606"/>
            <a:ext cx="9210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759772"/>
            <a:ext cx="9144000" cy="331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0606"/>
            <a:ext cx="9210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85860"/>
            <a:ext cx="8358214" cy="44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On-screen Show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Abhinav Bhatt</dc:creator>
  <cp:lastModifiedBy>Abhinav Bhatt</cp:lastModifiedBy>
  <cp:revision>4</cp:revision>
  <dcterms:created xsi:type="dcterms:W3CDTF">2023-04-05T06:13:09Z</dcterms:created>
  <dcterms:modified xsi:type="dcterms:W3CDTF">2023-04-05T06:41:14Z</dcterms:modified>
</cp:coreProperties>
</file>