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38"/>
  </p:notesMasterIdLst>
  <p:sldIdLst>
    <p:sldId id="256" r:id="rId3"/>
    <p:sldId id="257" r:id="rId4"/>
    <p:sldId id="259" r:id="rId5"/>
    <p:sldId id="260" r:id="rId6"/>
    <p:sldId id="261" r:id="rId7"/>
    <p:sldId id="262" r:id="rId8"/>
    <p:sldId id="295" r:id="rId9"/>
    <p:sldId id="263" r:id="rId10"/>
    <p:sldId id="265" r:id="rId11"/>
    <p:sldId id="266" r:id="rId12"/>
    <p:sldId id="296" r:id="rId13"/>
    <p:sldId id="267" r:id="rId14"/>
    <p:sldId id="268" r:id="rId15"/>
    <p:sldId id="337" r:id="rId16"/>
    <p:sldId id="338" r:id="rId17"/>
    <p:sldId id="342" r:id="rId18"/>
    <p:sldId id="339" r:id="rId19"/>
    <p:sldId id="340" r:id="rId20"/>
    <p:sldId id="341" r:id="rId21"/>
    <p:sldId id="278" r:id="rId22"/>
    <p:sldId id="331" r:id="rId23"/>
    <p:sldId id="336" r:id="rId24"/>
    <p:sldId id="335" r:id="rId25"/>
    <p:sldId id="333" r:id="rId26"/>
    <p:sldId id="283" r:id="rId27"/>
    <p:sldId id="284" r:id="rId28"/>
    <p:sldId id="285" r:id="rId29"/>
    <p:sldId id="286" r:id="rId30"/>
    <p:sldId id="287" r:id="rId31"/>
    <p:sldId id="288" r:id="rId32"/>
    <p:sldId id="289" r:id="rId33"/>
    <p:sldId id="290" r:id="rId34"/>
    <p:sldId id="291" r:id="rId35"/>
    <p:sldId id="292" r:id="rId36"/>
    <p:sldId id="293" r:id="rId37"/>
  </p:sldIdLst>
  <p:sldSz cx="9144000" cy="6858000" type="screen4x3"/>
  <p:notesSz cx="7088188" cy="9374188"/>
  <p:defaultTextStyle>
    <a:defPPr>
      <a:defRPr lang="en-GB"/>
    </a:defPPr>
    <a:lvl1pPr algn="l" defTabSz="449263" rtl="0" eaLnBrk="0" fontAlgn="base" hangingPunct="0">
      <a:spcBef>
        <a:spcPct val="0"/>
      </a:spcBef>
      <a:spcAft>
        <a:spcPct val="0"/>
      </a:spcAft>
      <a:buClr>
        <a:srgbClr val="000000"/>
      </a:buClr>
      <a:buSzPct val="100000"/>
      <a:buFont typeface="Times New Roman" pitchFamily="18" charset="0"/>
      <a:defRPr kern="1200">
        <a:solidFill>
          <a:schemeClr val="bg1"/>
        </a:solidFill>
        <a:latin typeface="Arial" pitchFamily="34" charset="0"/>
        <a:ea typeface="+mn-ea"/>
        <a:cs typeface="+mn-cs"/>
      </a:defRPr>
    </a:lvl1pPr>
    <a:lvl2pPr marL="742950" indent="-285750" algn="l" defTabSz="449263" rtl="0" eaLnBrk="0" fontAlgn="base" hangingPunct="0">
      <a:spcBef>
        <a:spcPct val="0"/>
      </a:spcBef>
      <a:spcAft>
        <a:spcPct val="0"/>
      </a:spcAft>
      <a:buClr>
        <a:srgbClr val="000000"/>
      </a:buClr>
      <a:buSzPct val="100000"/>
      <a:buFont typeface="Times New Roman" pitchFamily="18" charset="0"/>
      <a:defRPr kern="1200">
        <a:solidFill>
          <a:schemeClr val="bg1"/>
        </a:solidFill>
        <a:latin typeface="Arial" pitchFamily="34" charset="0"/>
        <a:ea typeface="+mn-ea"/>
        <a:cs typeface="+mn-cs"/>
      </a:defRPr>
    </a:lvl2pPr>
    <a:lvl3pPr marL="1143000" indent="-228600" algn="l" defTabSz="449263" rtl="0" eaLnBrk="0" fontAlgn="base" hangingPunct="0">
      <a:spcBef>
        <a:spcPct val="0"/>
      </a:spcBef>
      <a:spcAft>
        <a:spcPct val="0"/>
      </a:spcAft>
      <a:buClr>
        <a:srgbClr val="000000"/>
      </a:buClr>
      <a:buSzPct val="100000"/>
      <a:buFont typeface="Times New Roman" pitchFamily="18" charset="0"/>
      <a:defRPr kern="1200">
        <a:solidFill>
          <a:schemeClr val="bg1"/>
        </a:solidFill>
        <a:latin typeface="Arial" pitchFamily="34" charset="0"/>
        <a:ea typeface="+mn-ea"/>
        <a:cs typeface="+mn-cs"/>
      </a:defRPr>
    </a:lvl3pPr>
    <a:lvl4pPr marL="1600200" indent="-228600" algn="l" defTabSz="449263" rtl="0" eaLnBrk="0" fontAlgn="base" hangingPunct="0">
      <a:spcBef>
        <a:spcPct val="0"/>
      </a:spcBef>
      <a:spcAft>
        <a:spcPct val="0"/>
      </a:spcAft>
      <a:buClr>
        <a:srgbClr val="000000"/>
      </a:buClr>
      <a:buSzPct val="100000"/>
      <a:buFont typeface="Times New Roman" pitchFamily="18" charset="0"/>
      <a:defRPr kern="1200">
        <a:solidFill>
          <a:schemeClr val="bg1"/>
        </a:solidFill>
        <a:latin typeface="Arial" pitchFamily="34" charset="0"/>
        <a:ea typeface="+mn-ea"/>
        <a:cs typeface="+mn-cs"/>
      </a:defRPr>
    </a:lvl4pPr>
    <a:lvl5pPr marL="2057400" indent="-228600" algn="l" defTabSz="449263" rtl="0" eaLnBrk="0" fontAlgn="base" hangingPunct="0">
      <a:spcBef>
        <a:spcPct val="0"/>
      </a:spcBef>
      <a:spcAft>
        <a:spcPct val="0"/>
      </a:spcAft>
      <a:buClr>
        <a:srgbClr val="000000"/>
      </a:buClr>
      <a:buSzPct val="100000"/>
      <a:buFont typeface="Times New Roman" pitchFamily="18" charset="0"/>
      <a:defRPr kern="1200">
        <a:solidFill>
          <a:schemeClr val="bg1"/>
        </a:solidFill>
        <a:latin typeface="Arial" pitchFamily="34" charset="0"/>
        <a:ea typeface="+mn-ea"/>
        <a:cs typeface="+mn-cs"/>
      </a:defRPr>
    </a:lvl5pPr>
    <a:lvl6pPr marL="2286000" algn="l" defTabSz="914400" rtl="0" eaLnBrk="1" latinLnBrk="0" hangingPunct="1">
      <a:defRPr kern="1200">
        <a:solidFill>
          <a:schemeClr val="bg1"/>
        </a:solidFill>
        <a:latin typeface="Arial" pitchFamily="34" charset="0"/>
        <a:ea typeface="+mn-ea"/>
        <a:cs typeface="+mn-cs"/>
      </a:defRPr>
    </a:lvl6pPr>
    <a:lvl7pPr marL="2743200" algn="l" defTabSz="914400" rtl="0" eaLnBrk="1" latinLnBrk="0" hangingPunct="1">
      <a:defRPr kern="1200">
        <a:solidFill>
          <a:schemeClr val="bg1"/>
        </a:solidFill>
        <a:latin typeface="Arial" pitchFamily="34" charset="0"/>
        <a:ea typeface="+mn-ea"/>
        <a:cs typeface="+mn-cs"/>
      </a:defRPr>
    </a:lvl7pPr>
    <a:lvl8pPr marL="3200400" algn="l" defTabSz="914400" rtl="0" eaLnBrk="1" latinLnBrk="0" hangingPunct="1">
      <a:defRPr kern="1200">
        <a:solidFill>
          <a:schemeClr val="bg1"/>
        </a:solidFill>
        <a:latin typeface="Arial" pitchFamily="34" charset="0"/>
        <a:ea typeface="+mn-ea"/>
        <a:cs typeface="+mn-cs"/>
      </a:defRPr>
    </a:lvl8pPr>
    <a:lvl9pPr marL="3657600" algn="l" defTabSz="914400" rtl="0" eaLnBrk="1" latinLnBrk="0" hangingPunct="1">
      <a:defRPr kern="1200">
        <a:solidFill>
          <a:schemeClr val="bg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088188" cy="9374188"/>
          </a:xfrm>
          <a:prstGeom prst="roundRect">
            <a:avLst>
              <a:gd name="adj" fmla="val 19"/>
            </a:avLst>
          </a:prstGeom>
          <a:solidFill>
            <a:srgbClr val="FFFFFF"/>
          </a:solidFill>
          <a:ln w="9360" cap="sq">
            <a:noFill/>
            <a:miter lim="800000"/>
            <a:headEnd/>
            <a:tailEnd/>
          </a:ln>
          <a:effectLst/>
        </p:spPr>
        <p:txBody>
          <a:bodyPr wrap="none" anchor="ctr"/>
          <a:lstStyle/>
          <a:p>
            <a:pPr>
              <a:buFont typeface="Times New Roman" pitchFamily="16" charset="0"/>
              <a:buNone/>
              <a:defRPr/>
            </a:pPr>
            <a:endParaRPr lang="en-US">
              <a:latin typeface="Arial" charset="0"/>
            </a:endParaRPr>
          </a:p>
        </p:txBody>
      </p:sp>
      <p:sp>
        <p:nvSpPr>
          <p:cNvPr id="3074" name="AutoShape 2"/>
          <p:cNvSpPr>
            <a:spLocks noChangeArrowheads="1"/>
          </p:cNvSpPr>
          <p:nvPr/>
        </p:nvSpPr>
        <p:spPr bwMode="auto">
          <a:xfrm>
            <a:off x="0" y="0"/>
            <a:ext cx="7088188" cy="9374188"/>
          </a:xfrm>
          <a:prstGeom prst="roundRect">
            <a:avLst>
              <a:gd name="adj" fmla="val 19"/>
            </a:avLst>
          </a:prstGeom>
          <a:solidFill>
            <a:srgbClr val="FFFFFF"/>
          </a:solidFill>
          <a:ln w="9525" cap="flat">
            <a:noFill/>
            <a:round/>
            <a:headEnd/>
            <a:tailEnd/>
          </a:ln>
          <a:effectLst/>
        </p:spPr>
        <p:txBody>
          <a:bodyPr wrap="none" anchor="ctr"/>
          <a:lstStyle/>
          <a:p>
            <a:pPr>
              <a:buFont typeface="Times New Roman" pitchFamily="16" charset="0"/>
              <a:buNone/>
              <a:defRPr/>
            </a:pPr>
            <a:endParaRPr lang="en-US">
              <a:latin typeface="Arial" charset="0"/>
            </a:endParaRPr>
          </a:p>
        </p:txBody>
      </p:sp>
      <p:sp>
        <p:nvSpPr>
          <p:cNvPr id="3075" name="AutoShape 3"/>
          <p:cNvSpPr>
            <a:spLocks noChangeArrowheads="1"/>
          </p:cNvSpPr>
          <p:nvPr/>
        </p:nvSpPr>
        <p:spPr bwMode="auto">
          <a:xfrm>
            <a:off x="0" y="0"/>
            <a:ext cx="7088188" cy="9374188"/>
          </a:xfrm>
          <a:prstGeom prst="roundRect">
            <a:avLst>
              <a:gd name="adj" fmla="val 19"/>
            </a:avLst>
          </a:prstGeom>
          <a:solidFill>
            <a:srgbClr val="FFFFFF"/>
          </a:solidFill>
          <a:ln w="9525" cap="flat">
            <a:noFill/>
            <a:round/>
            <a:headEnd/>
            <a:tailEnd/>
          </a:ln>
          <a:effectLst/>
        </p:spPr>
        <p:txBody>
          <a:bodyPr wrap="none" anchor="ctr"/>
          <a:lstStyle/>
          <a:p>
            <a:pPr>
              <a:buFont typeface="Times New Roman" pitchFamily="16" charset="0"/>
              <a:buNone/>
              <a:defRPr/>
            </a:pPr>
            <a:endParaRPr lang="en-US">
              <a:latin typeface="Arial" charset="0"/>
            </a:endParaRPr>
          </a:p>
        </p:txBody>
      </p:sp>
      <p:sp>
        <p:nvSpPr>
          <p:cNvPr id="3076" name="AutoShape 4"/>
          <p:cNvSpPr>
            <a:spLocks noChangeArrowheads="1"/>
          </p:cNvSpPr>
          <p:nvPr/>
        </p:nvSpPr>
        <p:spPr bwMode="auto">
          <a:xfrm>
            <a:off x="0" y="0"/>
            <a:ext cx="7088188" cy="9374188"/>
          </a:xfrm>
          <a:prstGeom prst="roundRect">
            <a:avLst>
              <a:gd name="adj" fmla="val 19"/>
            </a:avLst>
          </a:prstGeom>
          <a:solidFill>
            <a:srgbClr val="FFFFFF"/>
          </a:solidFill>
          <a:ln w="9525" cap="flat">
            <a:noFill/>
            <a:round/>
            <a:headEnd/>
            <a:tailEnd/>
          </a:ln>
          <a:effectLst/>
        </p:spPr>
        <p:txBody>
          <a:bodyPr wrap="none" anchor="ctr"/>
          <a:lstStyle/>
          <a:p>
            <a:pPr>
              <a:buFont typeface="Times New Roman" pitchFamily="16" charset="0"/>
              <a:buNone/>
              <a:defRPr/>
            </a:pPr>
            <a:endParaRPr lang="en-US">
              <a:latin typeface="Arial" charset="0"/>
            </a:endParaRPr>
          </a:p>
        </p:txBody>
      </p:sp>
      <p:sp>
        <p:nvSpPr>
          <p:cNvPr id="3077" name="AutoShape 5"/>
          <p:cNvSpPr>
            <a:spLocks noChangeArrowheads="1"/>
          </p:cNvSpPr>
          <p:nvPr/>
        </p:nvSpPr>
        <p:spPr bwMode="auto">
          <a:xfrm>
            <a:off x="0" y="0"/>
            <a:ext cx="7088188" cy="9374188"/>
          </a:xfrm>
          <a:prstGeom prst="roundRect">
            <a:avLst>
              <a:gd name="adj" fmla="val 19"/>
            </a:avLst>
          </a:prstGeom>
          <a:solidFill>
            <a:srgbClr val="FFFFFF"/>
          </a:solidFill>
          <a:ln w="9525" cap="flat">
            <a:noFill/>
            <a:round/>
            <a:headEnd/>
            <a:tailEnd/>
          </a:ln>
          <a:effectLst/>
        </p:spPr>
        <p:txBody>
          <a:bodyPr wrap="none" anchor="ctr"/>
          <a:lstStyle/>
          <a:p>
            <a:pPr>
              <a:buFont typeface="Times New Roman" pitchFamily="16" charset="0"/>
              <a:buNone/>
              <a:defRPr/>
            </a:pPr>
            <a:endParaRPr lang="en-US">
              <a:latin typeface="Arial" charset="0"/>
            </a:endParaRPr>
          </a:p>
        </p:txBody>
      </p:sp>
      <p:sp>
        <p:nvSpPr>
          <p:cNvPr id="3078" name="AutoShape 6"/>
          <p:cNvSpPr>
            <a:spLocks noChangeArrowheads="1"/>
          </p:cNvSpPr>
          <p:nvPr/>
        </p:nvSpPr>
        <p:spPr bwMode="auto">
          <a:xfrm>
            <a:off x="0" y="0"/>
            <a:ext cx="7088188" cy="9374188"/>
          </a:xfrm>
          <a:prstGeom prst="roundRect">
            <a:avLst>
              <a:gd name="adj" fmla="val 19"/>
            </a:avLst>
          </a:prstGeom>
          <a:solidFill>
            <a:srgbClr val="FFFFFF"/>
          </a:solidFill>
          <a:ln w="9525" cap="flat">
            <a:noFill/>
            <a:round/>
            <a:headEnd/>
            <a:tailEnd/>
          </a:ln>
          <a:effectLst/>
        </p:spPr>
        <p:txBody>
          <a:bodyPr wrap="none" anchor="ctr"/>
          <a:lstStyle/>
          <a:p>
            <a:pPr>
              <a:buFont typeface="Times New Roman" pitchFamily="16" charset="0"/>
              <a:buNone/>
              <a:defRPr/>
            </a:pPr>
            <a:endParaRPr lang="en-US">
              <a:latin typeface="Arial" charset="0"/>
            </a:endParaRPr>
          </a:p>
        </p:txBody>
      </p:sp>
      <p:sp>
        <p:nvSpPr>
          <p:cNvPr id="3079" name="AutoShape 7"/>
          <p:cNvSpPr>
            <a:spLocks noChangeArrowheads="1"/>
          </p:cNvSpPr>
          <p:nvPr/>
        </p:nvSpPr>
        <p:spPr bwMode="auto">
          <a:xfrm>
            <a:off x="0" y="0"/>
            <a:ext cx="7088188" cy="9374188"/>
          </a:xfrm>
          <a:prstGeom prst="roundRect">
            <a:avLst>
              <a:gd name="adj" fmla="val 19"/>
            </a:avLst>
          </a:prstGeom>
          <a:solidFill>
            <a:srgbClr val="FFFFFF"/>
          </a:solidFill>
          <a:ln w="9525" cap="flat">
            <a:noFill/>
            <a:round/>
            <a:headEnd/>
            <a:tailEnd/>
          </a:ln>
          <a:effectLst/>
        </p:spPr>
        <p:txBody>
          <a:bodyPr wrap="none" anchor="ctr"/>
          <a:lstStyle/>
          <a:p>
            <a:pPr>
              <a:buFont typeface="Times New Roman" pitchFamily="16" charset="0"/>
              <a:buNone/>
              <a:defRPr/>
            </a:pPr>
            <a:endParaRPr lang="en-US">
              <a:latin typeface="Arial" charset="0"/>
            </a:endParaRPr>
          </a:p>
        </p:txBody>
      </p:sp>
      <p:sp>
        <p:nvSpPr>
          <p:cNvPr id="3080" name="AutoShape 8"/>
          <p:cNvSpPr>
            <a:spLocks noChangeArrowheads="1"/>
          </p:cNvSpPr>
          <p:nvPr/>
        </p:nvSpPr>
        <p:spPr bwMode="auto">
          <a:xfrm>
            <a:off x="0" y="0"/>
            <a:ext cx="7088188" cy="9374188"/>
          </a:xfrm>
          <a:prstGeom prst="roundRect">
            <a:avLst>
              <a:gd name="adj" fmla="val 19"/>
            </a:avLst>
          </a:prstGeom>
          <a:solidFill>
            <a:srgbClr val="FFFFFF"/>
          </a:solidFill>
          <a:ln w="9525" cap="flat">
            <a:noFill/>
            <a:round/>
            <a:headEnd/>
            <a:tailEnd/>
          </a:ln>
          <a:effectLst/>
        </p:spPr>
        <p:txBody>
          <a:bodyPr wrap="none" anchor="ctr"/>
          <a:lstStyle/>
          <a:p>
            <a:pPr>
              <a:buFont typeface="Times New Roman" pitchFamily="16" charset="0"/>
              <a:buNone/>
              <a:defRPr/>
            </a:pPr>
            <a:endParaRPr lang="en-US">
              <a:latin typeface="Arial" charset="0"/>
            </a:endParaRPr>
          </a:p>
        </p:txBody>
      </p:sp>
      <p:sp>
        <p:nvSpPr>
          <p:cNvPr id="3081" name="AutoShape 9"/>
          <p:cNvSpPr>
            <a:spLocks noChangeArrowheads="1"/>
          </p:cNvSpPr>
          <p:nvPr/>
        </p:nvSpPr>
        <p:spPr bwMode="auto">
          <a:xfrm>
            <a:off x="0" y="0"/>
            <a:ext cx="7088188" cy="9374188"/>
          </a:xfrm>
          <a:prstGeom prst="roundRect">
            <a:avLst>
              <a:gd name="adj" fmla="val 19"/>
            </a:avLst>
          </a:prstGeom>
          <a:solidFill>
            <a:srgbClr val="FFFFFF"/>
          </a:solidFill>
          <a:ln w="9525" cap="flat">
            <a:noFill/>
            <a:round/>
            <a:headEnd/>
            <a:tailEnd/>
          </a:ln>
          <a:effectLst/>
        </p:spPr>
        <p:txBody>
          <a:bodyPr wrap="none" anchor="ctr"/>
          <a:lstStyle/>
          <a:p>
            <a:pPr>
              <a:buFont typeface="Times New Roman" pitchFamily="16" charset="0"/>
              <a:buNone/>
              <a:defRPr/>
            </a:pPr>
            <a:endParaRPr lang="en-US">
              <a:latin typeface="Arial" charset="0"/>
            </a:endParaRPr>
          </a:p>
        </p:txBody>
      </p:sp>
      <p:sp>
        <p:nvSpPr>
          <p:cNvPr id="3082" name="Text Box 10"/>
          <p:cNvSpPr txBox="1">
            <a:spLocks noChangeArrowheads="1"/>
          </p:cNvSpPr>
          <p:nvPr/>
        </p:nvSpPr>
        <p:spPr bwMode="auto">
          <a:xfrm>
            <a:off x="0" y="0"/>
            <a:ext cx="3070225" cy="466725"/>
          </a:xfrm>
          <a:prstGeom prst="rect">
            <a:avLst/>
          </a:prstGeom>
          <a:noFill/>
          <a:ln w="9525" cap="flat">
            <a:noFill/>
            <a:round/>
            <a:headEnd/>
            <a:tailEnd/>
          </a:ln>
          <a:effectLst/>
        </p:spPr>
        <p:txBody>
          <a:bodyPr wrap="none" anchor="ctr"/>
          <a:lstStyle/>
          <a:p>
            <a:pPr>
              <a:buFont typeface="Times New Roman" pitchFamily="16" charset="0"/>
              <a:buNone/>
              <a:defRPr/>
            </a:pPr>
            <a:endParaRPr lang="en-US">
              <a:latin typeface="Arial" charset="0"/>
            </a:endParaRPr>
          </a:p>
        </p:txBody>
      </p:sp>
      <p:sp>
        <p:nvSpPr>
          <p:cNvPr id="3083" name="Text Box 11"/>
          <p:cNvSpPr txBox="1">
            <a:spLocks noChangeArrowheads="1"/>
          </p:cNvSpPr>
          <p:nvPr/>
        </p:nvSpPr>
        <p:spPr bwMode="auto">
          <a:xfrm>
            <a:off x="4016375" y="0"/>
            <a:ext cx="3070225" cy="466725"/>
          </a:xfrm>
          <a:prstGeom prst="rect">
            <a:avLst/>
          </a:prstGeom>
          <a:noFill/>
          <a:ln w="9525" cap="flat">
            <a:noFill/>
            <a:round/>
            <a:headEnd/>
            <a:tailEnd/>
          </a:ln>
          <a:effectLst/>
        </p:spPr>
        <p:txBody>
          <a:bodyPr wrap="none" anchor="ctr"/>
          <a:lstStyle/>
          <a:p>
            <a:pPr>
              <a:buFont typeface="Times New Roman" pitchFamily="16" charset="0"/>
              <a:buNone/>
              <a:defRPr/>
            </a:pPr>
            <a:endParaRPr lang="en-US">
              <a:latin typeface="Arial" charset="0"/>
            </a:endParaRPr>
          </a:p>
        </p:txBody>
      </p:sp>
      <p:sp>
        <p:nvSpPr>
          <p:cNvPr id="72717" name="Rectangle 12"/>
          <p:cNvSpPr>
            <a:spLocks noGrp="1" noRot="1" noChangeAspect="1" noChangeArrowheads="1"/>
          </p:cNvSpPr>
          <p:nvPr>
            <p:ph type="sldImg"/>
          </p:nvPr>
        </p:nvSpPr>
        <p:spPr bwMode="auto">
          <a:xfrm>
            <a:off x="1200150" y="704850"/>
            <a:ext cx="4672013" cy="3500438"/>
          </a:xfrm>
          <a:prstGeom prst="rect">
            <a:avLst/>
          </a:prstGeom>
          <a:noFill/>
          <a:ln w="9360" cap="sq">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85" name="Rectangle 13"/>
          <p:cNvSpPr>
            <a:spLocks noGrp="1" noChangeArrowheads="1"/>
          </p:cNvSpPr>
          <p:nvPr>
            <p:ph type="body"/>
          </p:nvPr>
        </p:nvSpPr>
        <p:spPr bwMode="auto">
          <a:xfrm>
            <a:off x="944563" y="4452938"/>
            <a:ext cx="5183187" cy="4200525"/>
          </a:xfrm>
          <a:prstGeom prst="rect">
            <a:avLst/>
          </a:prstGeom>
          <a:noFill/>
          <a:ln w="9525" cap="flat">
            <a:noFill/>
            <a:round/>
            <a:headEnd/>
            <a:tailEnd/>
          </a:ln>
          <a:effectLst/>
        </p:spPr>
        <p:txBody>
          <a:bodyPr vert="horz" wrap="square" lIns="93960" tIns="46800" rIns="93960" bIns="46800" numCol="1" anchor="t" anchorCtr="0" compatLnSpc="1">
            <a:prstTxWarp prst="textNoShape">
              <a:avLst/>
            </a:prstTxWarp>
          </a:bodyPr>
          <a:lstStyle/>
          <a:p>
            <a:pPr lvl="0"/>
            <a:endParaRPr lang="en-US" noProof="0" smtClean="0"/>
          </a:p>
        </p:txBody>
      </p:sp>
      <p:sp>
        <p:nvSpPr>
          <p:cNvPr id="3086" name="Text Box 14"/>
          <p:cNvSpPr txBox="1">
            <a:spLocks noChangeArrowheads="1"/>
          </p:cNvSpPr>
          <p:nvPr/>
        </p:nvSpPr>
        <p:spPr bwMode="auto">
          <a:xfrm>
            <a:off x="0" y="8905875"/>
            <a:ext cx="3070225" cy="466725"/>
          </a:xfrm>
          <a:prstGeom prst="rect">
            <a:avLst/>
          </a:prstGeom>
          <a:noFill/>
          <a:ln w="9525" cap="flat">
            <a:noFill/>
            <a:round/>
            <a:headEnd/>
            <a:tailEnd/>
          </a:ln>
          <a:effectLst/>
        </p:spPr>
        <p:txBody>
          <a:bodyPr wrap="none" anchor="ctr"/>
          <a:lstStyle/>
          <a:p>
            <a:pPr>
              <a:buFont typeface="Times New Roman" pitchFamily="16" charset="0"/>
              <a:buNone/>
              <a:defRPr/>
            </a:pPr>
            <a:endParaRPr lang="en-US">
              <a:latin typeface="Arial" charset="0"/>
            </a:endParaRPr>
          </a:p>
        </p:txBody>
      </p:sp>
      <p:sp>
        <p:nvSpPr>
          <p:cNvPr id="3087" name="Rectangle 15"/>
          <p:cNvSpPr>
            <a:spLocks noGrp="1" noChangeArrowheads="1"/>
          </p:cNvSpPr>
          <p:nvPr>
            <p:ph type="sldNum"/>
          </p:nvPr>
        </p:nvSpPr>
        <p:spPr bwMode="auto">
          <a:xfrm>
            <a:off x="4016375" y="8905875"/>
            <a:ext cx="3055938" cy="452438"/>
          </a:xfrm>
          <a:prstGeom prst="rect">
            <a:avLst/>
          </a:prstGeom>
          <a:noFill/>
          <a:ln w="9525" cap="flat">
            <a:noFill/>
            <a:round/>
            <a:headEnd/>
            <a:tailEnd/>
          </a:ln>
          <a:effectLst/>
        </p:spPr>
        <p:txBody>
          <a:bodyPr vert="horz" wrap="square" lIns="93960" tIns="46800" rIns="93960" bIns="46800" numCol="1" anchor="b" anchorCtr="0" compatLnSpc="1">
            <a:prstTxWarp prst="textNoShape">
              <a:avLst/>
            </a:prstTxWarp>
          </a:bodyPr>
          <a:lstStyle>
            <a:lvl1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Arial" charset="0"/>
                <a:ea typeface="DejaVu Sans" charset="0"/>
                <a:cs typeface="DejaVu Sans" charset="0"/>
              </a:defRPr>
            </a:lvl1pPr>
          </a:lstStyle>
          <a:p>
            <a:pPr>
              <a:defRPr/>
            </a:pPr>
            <a:fld id="{FC49B3B2-3199-456D-8DE0-42E49FB18F16}" type="slidenum">
              <a:rPr lang="en-US"/>
              <a:pPr>
                <a:defRPr/>
              </a:pPr>
              <a:t>‹#›</a:t>
            </a:fld>
            <a:endParaRPr lang="en-US"/>
          </a:p>
        </p:txBody>
      </p:sp>
    </p:spTree>
    <p:extLst>
      <p:ext uri="{BB962C8B-B14F-4D97-AF65-F5344CB8AC3E}">
        <p14:creationId xmlns:p14="http://schemas.microsoft.com/office/powerpoint/2010/main" val="3835295039"/>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FCB8155E-2F8D-4969-8778-759F35D25A86}" type="slidenum">
              <a:rPr lang="en-US" altLang="en-US" smtClean="0">
                <a:solidFill>
                  <a:srgbClr val="000000"/>
                </a:solidFill>
                <a:ea typeface="DejaVu Sans" charset="0"/>
                <a:cs typeface="DejaVu Sans" charset="0"/>
              </a:rPr>
              <a:pPr/>
              <a:t>1</a:t>
            </a:fld>
            <a:endParaRPr lang="en-US" altLang="en-US" smtClean="0">
              <a:solidFill>
                <a:srgbClr val="000000"/>
              </a:solidFill>
              <a:ea typeface="DejaVu Sans" charset="0"/>
              <a:cs typeface="DejaVu Sans" charset="0"/>
            </a:endParaRPr>
          </a:p>
        </p:txBody>
      </p:sp>
      <p:sp>
        <p:nvSpPr>
          <p:cNvPr id="73731"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68E86C33-DCE4-483F-A52C-462C05EB4510}" type="slidenum">
              <a:rPr lang="en-US" altLang="en-US" sz="1200">
                <a:solidFill>
                  <a:srgbClr val="000000"/>
                </a:solidFill>
                <a:ea typeface="ＭＳ Ｐゴシック" pitchFamily="34" charset="-128"/>
              </a:rPr>
              <a:pPr algn="r">
                <a:buClrTx/>
                <a:buFontTx/>
                <a:buNone/>
              </a:pPr>
              <a:t>1</a:t>
            </a:fld>
            <a:endParaRPr lang="en-US" altLang="en-US" sz="1200">
              <a:solidFill>
                <a:srgbClr val="000000"/>
              </a:solidFill>
              <a:ea typeface="ＭＳ Ｐゴシック" pitchFamily="34" charset="-128"/>
            </a:endParaRPr>
          </a:p>
        </p:txBody>
      </p:sp>
      <p:sp>
        <p:nvSpPr>
          <p:cNvPr id="73732" name="Rectangle 2"/>
          <p:cNvSpPr>
            <a:spLocks noGrp="1" noRot="1" noChangeAspect="1" noChangeArrowheads="1" noTextEdit="1"/>
          </p:cNvSpPr>
          <p:nvPr>
            <p:ph type="sldImg"/>
          </p:nvPr>
        </p:nvSpPr>
        <p:spPr>
          <a:xfrm>
            <a:off x="1200150" y="703263"/>
            <a:ext cx="4686300" cy="3514725"/>
          </a:xfrm>
          <a:solidFill>
            <a:srgbClr val="FFFFFF"/>
          </a:solidFill>
          <a:ln/>
        </p:spPr>
      </p:sp>
      <p:sp>
        <p:nvSpPr>
          <p:cNvPr id="73733" name="Text Box 3"/>
          <p:cNvSpPr txBox="1">
            <a:spLocks noChangeArrowheads="1"/>
          </p:cNvSpPr>
          <p:nvPr/>
        </p:nvSpPr>
        <p:spPr bwMode="auto">
          <a:xfrm>
            <a:off x="942975" y="4452938"/>
            <a:ext cx="5200650"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BB01A081-9582-424B-9AB4-C0F90C8C88D9}" type="slidenum">
              <a:rPr lang="en-US" altLang="en-US" smtClean="0">
                <a:solidFill>
                  <a:srgbClr val="000000"/>
                </a:solidFill>
                <a:ea typeface="DejaVu Sans" charset="0"/>
                <a:cs typeface="DejaVu Sans" charset="0"/>
              </a:rPr>
              <a:pPr/>
              <a:t>10</a:t>
            </a:fld>
            <a:endParaRPr lang="en-US" altLang="en-US" smtClean="0">
              <a:solidFill>
                <a:srgbClr val="000000"/>
              </a:solidFill>
              <a:ea typeface="DejaVu Sans" charset="0"/>
              <a:cs typeface="DejaVu Sans" charset="0"/>
            </a:endParaRPr>
          </a:p>
        </p:txBody>
      </p:sp>
      <p:sp>
        <p:nvSpPr>
          <p:cNvPr id="82947"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0F33998B-D9F4-4647-BF2C-8EED7A9A4612}" type="slidenum">
              <a:rPr lang="en-US" altLang="en-US" sz="1200">
                <a:solidFill>
                  <a:srgbClr val="000000"/>
                </a:solidFill>
                <a:latin typeface="Times New Roman" pitchFamily="18" charset="0"/>
                <a:ea typeface="ＭＳ Ｐゴシック" pitchFamily="34" charset="-128"/>
              </a:rPr>
              <a:pPr algn="r">
                <a:buClrTx/>
                <a:buFontTx/>
                <a:buNone/>
              </a:pPr>
              <a:t>10</a:t>
            </a:fld>
            <a:endParaRPr lang="en-US" altLang="en-US" sz="1200">
              <a:solidFill>
                <a:srgbClr val="000000"/>
              </a:solidFill>
              <a:latin typeface="Times New Roman" pitchFamily="18" charset="0"/>
              <a:ea typeface="ＭＳ Ｐゴシック" pitchFamily="34" charset="-128"/>
            </a:endParaRPr>
          </a:p>
        </p:txBody>
      </p:sp>
      <p:sp>
        <p:nvSpPr>
          <p:cNvPr id="82948"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82949"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53C47183-C0EE-4F71-A216-B75B549D5387}" type="slidenum">
              <a:rPr lang="en-US" altLang="en-US" smtClean="0">
                <a:solidFill>
                  <a:srgbClr val="000000"/>
                </a:solidFill>
                <a:ea typeface="DejaVu Sans" charset="0"/>
                <a:cs typeface="DejaVu Sans" charset="0"/>
              </a:rPr>
              <a:pPr/>
              <a:t>11</a:t>
            </a:fld>
            <a:endParaRPr lang="en-US" altLang="en-US" smtClean="0">
              <a:solidFill>
                <a:srgbClr val="000000"/>
              </a:solidFill>
              <a:ea typeface="DejaVu Sans" charset="0"/>
              <a:cs typeface="DejaVu Sans" charset="0"/>
            </a:endParaRPr>
          </a:p>
        </p:txBody>
      </p:sp>
      <p:sp>
        <p:nvSpPr>
          <p:cNvPr id="83971"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016C7F5A-03AA-45F2-AD5E-FCEA9D50C335}" type="slidenum">
              <a:rPr lang="en-US" altLang="en-US" sz="1200">
                <a:solidFill>
                  <a:srgbClr val="000000"/>
                </a:solidFill>
                <a:latin typeface="Times New Roman" pitchFamily="18" charset="0"/>
                <a:ea typeface="ＭＳ Ｐゴシック" pitchFamily="34" charset="-128"/>
              </a:rPr>
              <a:pPr algn="r">
                <a:buClrTx/>
                <a:buFontTx/>
                <a:buNone/>
              </a:pPr>
              <a:t>11</a:t>
            </a:fld>
            <a:endParaRPr lang="en-US" altLang="en-US" sz="1200">
              <a:solidFill>
                <a:srgbClr val="000000"/>
              </a:solidFill>
              <a:latin typeface="Times New Roman" pitchFamily="18" charset="0"/>
              <a:ea typeface="ＭＳ Ｐゴシック" pitchFamily="34" charset="-128"/>
            </a:endParaRPr>
          </a:p>
        </p:txBody>
      </p:sp>
      <p:sp>
        <p:nvSpPr>
          <p:cNvPr id="83972"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83973"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5306DADA-87A8-4E82-B92E-3EA9416F7840}" type="slidenum">
              <a:rPr lang="en-US" altLang="en-US" smtClean="0">
                <a:solidFill>
                  <a:srgbClr val="000000"/>
                </a:solidFill>
                <a:ea typeface="DejaVu Sans" charset="0"/>
                <a:cs typeface="DejaVu Sans" charset="0"/>
              </a:rPr>
              <a:pPr/>
              <a:t>12</a:t>
            </a:fld>
            <a:endParaRPr lang="en-US" altLang="en-US" smtClean="0">
              <a:solidFill>
                <a:srgbClr val="000000"/>
              </a:solidFill>
              <a:ea typeface="DejaVu Sans" charset="0"/>
              <a:cs typeface="DejaVu Sans" charset="0"/>
            </a:endParaRPr>
          </a:p>
        </p:txBody>
      </p:sp>
      <p:sp>
        <p:nvSpPr>
          <p:cNvPr id="84995"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6F521938-7904-4B07-99D9-B48D0934534B}" type="slidenum">
              <a:rPr lang="en-US" altLang="en-US" sz="1200">
                <a:solidFill>
                  <a:srgbClr val="000000"/>
                </a:solidFill>
                <a:latin typeface="Times New Roman" pitchFamily="18" charset="0"/>
                <a:ea typeface="ＭＳ Ｐゴシック" pitchFamily="34" charset="-128"/>
              </a:rPr>
              <a:pPr algn="r">
                <a:buClrTx/>
                <a:buFontTx/>
                <a:buNone/>
              </a:pPr>
              <a:t>12</a:t>
            </a:fld>
            <a:endParaRPr lang="en-US" altLang="en-US" sz="1200">
              <a:solidFill>
                <a:srgbClr val="000000"/>
              </a:solidFill>
              <a:latin typeface="Times New Roman" pitchFamily="18" charset="0"/>
              <a:ea typeface="ＭＳ Ｐゴシック" pitchFamily="34" charset="-128"/>
            </a:endParaRPr>
          </a:p>
        </p:txBody>
      </p:sp>
      <p:sp>
        <p:nvSpPr>
          <p:cNvPr id="84996"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84997"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5C340E47-1EA1-4107-AE6B-B85DD30A9ED2}" type="slidenum">
              <a:rPr lang="en-US" altLang="en-US" smtClean="0">
                <a:solidFill>
                  <a:srgbClr val="000000"/>
                </a:solidFill>
                <a:ea typeface="DejaVu Sans" charset="0"/>
                <a:cs typeface="DejaVu Sans" charset="0"/>
              </a:rPr>
              <a:pPr/>
              <a:t>13</a:t>
            </a:fld>
            <a:endParaRPr lang="en-US" altLang="en-US" smtClean="0">
              <a:solidFill>
                <a:srgbClr val="000000"/>
              </a:solidFill>
              <a:ea typeface="DejaVu Sans" charset="0"/>
              <a:cs typeface="DejaVu Sans" charset="0"/>
            </a:endParaRPr>
          </a:p>
        </p:txBody>
      </p:sp>
      <p:sp>
        <p:nvSpPr>
          <p:cNvPr id="86019"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44D2F168-1ACF-4DC0-95D4-4865E2C19A38}" type="slidenum">
              <a:rPr lang="en-US" altLang="en-US" sz="1200">
                <a:solidFill>
                  <a:srgbClr val="000000"/>
                </a:solidFill>
                <a:latin typeface="Times New Roman" pitchFamily="18" charset="0"/>
                <a:ea typeface="ＭＳ Ｐゴシック" pitchFamily="34" charset="-128"/>
              </a:rPr>
              <a:pPr algn="r">
                <a:buClrTx/>
                <a:buFontTx/>
                <a:buNone/>
              </a:pPr>
              <a:t>13</a:t>
            </a:fld>
            <a:endParaRPr lang="en-US" altLang="en-US" sz="1200">
              <a:solidFill>
                <a:srgbClr val="000000"/>
              </a:solidFill>
              <a:latin typeface="Times New Roman" pitchFamily="18" charset="0"/>
              <a:ea typeface="ＭＳ Ｐゴシック" pitchFamily="34" charset="-128"/>
            </a:endParaRPr>
          </a:p>
        </p:txBody>
      </p:sp>
      <p:sp>
        <p:nvSpPr>
          <p:cNvPr id="86020"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86021"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C8BCEBF5-8EA5-470A-BB86-EB3E00B5BBA0}" type="slidenum">
              <a:rPr lang="en-US" altLang="en-US" smtClean="0">
                <a:solidFill>
                  <a:srgbClr val="000000"/>
                </a:solidFill>
                <a:ea typeface="DejaVu Sans" charset="0"/>
                <a:cs typeface="DejaVu Sans" charset="0"/>
              </a:rPr>
              <a:pPr/>
              <a:t>14</a:t>
            </a:fld>
            <a:endParaRPr lang="en-US" altLang="en-US" smtClean="0">
              <a:solidFill>
                <a:srgbClr val="000000"/>
              </a:solidFill>
              <a:ea typeface="DejaVu Sans" charset="0"/>
              <a:cs typeface="DejaVu Sans" charset="0"/>
            </a:endParaRPr>
          </a:p>
        </p:txBody>
      </p:sp>
      <p:sp>
        <p:nvSpPr>
          <p:cNvPr id="87043"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E1ACF5D7-31E0-40C9-9CB2-72F43E1086ED}" type="slidenum">
              <a:rPr lang="en-US" altLang="en-US" sz="1200">
                <a:solidFill>
                  <a:srgbClr val="000000"/>
                </a:solidFill>
                <a:latin typeface="Times New Roman" pitchFamily="18" charset="0"/>
                <a:ea typeface="ＭＳ Ｐゴシック" pitchFamily="34" charset="-128"/>
              </a:rPr>
              <a:pPr algn="r">
                <a:buClrTx/>
                <a:buFontTx/>
                <a:buNone/>
              </a:pPr>
              <a:t>14</a:t>
            </a:fld>
            <a:endParaRPr lang="en-US" altLang="en-US" sz="1200">
              <a:solidFill>
                <a:srgbClr val="000000"/>
              </a:solidFill>
              <a:latin typeface="Times New Roman" pitchFamily="18" charset="0"/>
              <a:ea typeface="ＭＳ Ｐゴシック" pitchFamily="34" charset="-128"/>
            </a:endParaRPr>
          </a:p>
        </p:txBody>
      </p:sp>
      <p:sp>
        <p:nvSpPr>
          <p:cNvPr id="87044"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87045"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6FF698DD-A1B6-462F-AD0A-FE6AB4D8E05A}" type="slidenum">
              <a:rPr lang="en-US" altLang="en-US" smtClean="0">
                <a:solidFill>
                  <a:srgbClr val="000000"/>
                </a:solidFill>
                <a:ea typeface="DejaVu Sans" charset="0"/>
                <a:cs typeface="DejaVu Sans" charset="0"/>
              </a:rPr>
              <a:pPr/>
              <a:t>15</a:t>
            </a:fld>
            <a:endParaRPr lang="en-US" altLang="en-US" smtClean="0">
              <a:solidFill>
                <a:srgbClr val="000000"/>
              </a:solidFill>
              <a:ea typeface="DejaVu Sans" charset="0"/>
              <a:cs typeface="DejaVu Sans" charset="0"/>
            </a:endParaRPr>
          </a:p>
        </p:txBody>
      </p:sp>
      <p:sp>
        <p:nvSpPr>
          <p:cNvPr id="88067"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23B697AA-CAAE-4C1D-96F6-C313A7304A27}" type="slidenum">
              <a:rPr lang="en-US" altLang="en-US" sz="1200">
                <a:solidFill>
                  <a:srgbClr val="000000"/>
                </a:solidFill>
                <a:latin typeface="Times New Roman" pitchFamily="18" charset="0"/>
                <a:ea typeface="ＭＳ Ｐゴシック" pitchFamily="34" charset="-128"/>
              </a:rPr>
              <a:pPr algn="r">
                <a:buClrTx/>
                <a:buFontTx/>
                <a:buNone/>
              </a:pPr>
              <a:t>15</a:t>
            </a:fld>
            <a:endParaRPr lang="en-US" altLang="en-US" sz="1200">
              <a:solidFill>
                <a:srgbClr val="000000"/>
              </a:solidFill>
              <a:latin typeface="Times New Roman" pitchFamily="18" charset="0"/>
              <a:ea typeface="ＭＳ Ｐゴシック" pitchFamily="34" charset="-128"/>
            </a:endParaRPr>
          </a:p>
        </p:txBody>
      </p:sp>
      <p:sp>
        <p:nvSpPr>
          <p:cNvPr id="88068"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88069"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6FF698DD-A1B6-462F-AD0A-FE6AB4D8E05A}" type="slidenum">
              <a:rPr lang="en-US" altLang="en-US" smtClean="0">
                <a:solidFill>
                  <a:srgbClr val="000000"/>
                </a:solidFill>
                <a:ea typeface="DejaVu Sans" charset="0"/>
                <a:cs typeface="DejaVu Sans" charset="0"/>
              </a:rPr>
              <a:pPr/>
              <a:t>16</a:t>
            </a:fld>
            <a:endParaRPr lang="en-US" altLang="en-US" smtClean="0">
              <a:solidFill>
                <a:srgbClr val="000000"/>
              </a:solidFill>
              <a:ea typeface="DejaVu Sans" charset="0"/>
              <a:cs typeface="DejaVu Sans" charset="0"/>
            </a:endParaRPr>
          </a:p>
        </p:txBody>
      </p:sp>
      <p:sp>
        <p:nvSpPr>
          <p:cNvPr id="88067"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23B697AA-CAAE-4C1D-96F6-C313A7304A27}" type="slidenum">
              <a:rPr lang="en-US" altLang="en-US" sz="1200">
                <a:solidFill>
                  <a:srgbClr val="000000"/>
                </a:solidFill>
                <a:latin typeface="Times New Roman" pitchFamily="18" charset="0"/>
                <a:ea typeface="ＭＳ Ｐゴシック" pitchFamily="34" charset="-128"/>
              </a:rPr>
              <a:pPr algn="r">
                <a:buClrTx/>
                <a:buFontTx/>
                <a:buNone/>
              </a:pPr>
              <a:t>16</a:t>
            </a:fld>
            <a:endParaRPr lang="en-US" altLang="en-US" sz="1200">
              <a:solidFill>
                <a:srgbClr val="000000"/>
              </a:solidFill>
              <a:latin typeface="Times New Roman" pitchFamily="18" charset="0"/>
              <a:ea typeface="ＭＳ Ｐゴシック" pitchFamily="34" charset="-128"/>
            </a:endParaRPr>
          </a:p>
        </p:txBody>
      </p:sp>
      <p:sp>
        <p:nvSpPr>
          <p:cNvPr id="88068"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88069"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4F59D784-D554-49B1-800C-067450965D13}" type="slidenum">
              <a:rPr lang="en-US" altLang="en-US" smtClean="0">
                <a:solidFill>
                  <a:srgbClr val="000000"/>
                </a:solidFill>
                <a:ea typeface="DejaVu Sans" charset="0"/>
                <a:cs typeface="DejaVu Sans" charset="0"/>
              </a:rPr>
              <a:pPr/>
              <a:t>17</a:t>
            </a:fld>
            <a:endParaRPr lang="en-US" altLang="en-US" smtClean="0">
              <a:solidFill>
                <a:srgbClr val="000000"/>
              </a:solidFill>
              <a:ea typeface="DejaVu Sans" charset="0"/>
              <a:cs typeface="DejaVu Sans" charset="0"/>
            </a:endParaRPr>
          </a:p>
        </p:txBody>
      </p:sp>
      <p:sp>
        <p:nvSpPr>
          <p:cNvPr id="89091"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120A4055-5741-440E-AA63-2409ACAF7BF0}" type="slidenum">
              <a:rPr lang="en-US" altLang="en-US" sz="1200">
                <a:solidFill>
                  <a:srgbClr val="000000"/>
                </a:solidFill>
                <a:latin typeface="Times New Roman" pitchFamily="18" charset="0"/>
                <a:ea typeface="ＭＳ Ｐゴシック" pitchFamily="34" charset="-128"/>
              </a:rPr>
              <a:pPr algn="r">
                <a:buClrTx/>
                <a:buFontTx/>
                <a:buNone/>
              </a:pPr>
              <a:t>17</a:t>
            </a:fld>
            <a:endParaRPr lang="en-US" altLang="en-US" sz="1200">
              <a:solidFill>
                <a:srgbClr val="000000"/>
              </a:solidFill>
              <a:latin typeface="Times New Roman" pitchFamily="18" charset="0"/>
              <a:ea typeface="ＭＳ Ｐゴシック" pitchFamily="34" charset="-128"/>
            </a:endParaRPr>
          </a:p>
        </p:txBody>
      </p:sp>
      <p:sp>
        <p:nvSpPr>
          <p:cNvPr id="89092"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89093"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8E58D32B-E317-46B8-9EF3-A76DBE5032F0}" type="slidenum">
              <a:rPr lang="en-US" altLang="en-US" smtClean="0">
                <a:solidFill>
                  <a:srgbClr val="000000"/>
                </a:solidFill>
                <a:ea typeface="DejaVu Sans" charset="0"/>
                <a:cs typeface="DejaVu Sans" charset="0"/>
              </a:rPr>
              <a:pPr/>
              <a:t>18</a:t>
            </a:fld>
            <a:endParaRPr lang="en-US" altLang="en-US" smtClean="0">
              <a:solidFill>
                <a:srgbClr val="000000"/>
              </a:solidFill>
              <a:ea typeface="DejaVu Sans" charset="0"/>
              <a:cs typeface="DejaVu Sans" charset="0"/>
            </a:endParaRPr>
          </a:p>
        </p:txBody>
      </p:sp>
      <p:sp>
        <p:nvSpPr>
          <p:cNvPr id="90115"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41E5BCC5-AB68-49F5-9FF7-961393AD27A6}" type="slidenum">
              <a:rPr lang="en-US" altLang="en-US" sz="1200">
                <a:solidFill>
                  <a:srgbClr val="000000"/>
                </a:solidFill>
                <a:latin typeface="Times New Roman" pitchFamily="18" charset="0"/>
                <a:ea typeface="ＭＳ Ｐゴシック" pitchFamily="34" charset="-128"/>
              </a:rPr>
              <a:pPr algn="r">
                <a:buClrTx/>
                <a:buFontTx/>
                <a:buNone/>
              </a:pPr>
              <a:t>18</a:t>
            </a:fld>
            <a:endParaRPr lang="en-US" altLang="en-US" sz="1200">
              <a:solidFill>
                <a:srgbClr val="000000"/>
              </a:solidFill>
              <a:latin typeface="Times New Roman" pitchFamily="18" charset="0"/>
              <a:ea typeface="ＭＳ Ｐゴシック" pitchFamily="34" charset="-128"/>
            </a:endParaRPr>
          </a:p>
        </p:txBody>
      </p:sp>
      <p:sp>
        <p:nvSpPr>
          <p:cNvPr id="90116"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90117"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455312BB-331C-4F55-980F-2692045AB567}" type="slidenum">
              <a:rPr lang="en-US" altLang="en-US" smtClean="0">
                <a:solidFill>
                  <a:srgbClr val="000000"/>
                </a:solidFill>
                <a:ea typeface="DejaVu Sans" charset="0"/>
                <a:cs typeface="DejaVu Sans" charset="0"/>
              </a:rPr>
              <a:pPr/>
              <a:t>19</a:t>
            </a:fld>
            <a:endParaRPr lang="en-US" altLang="en-US" smtClean="0">
              <a:solidFill>
                <a:srgbClr val="000000"/>
              </a:solidFill>
              <a:ea typeface="DejaVu Sans" charset="0"/>
              <a:cs typeface="DejaVu Sans" charset="0"/>
            </a:endParaRPr>
          </a:p>
        </p:txBody>
      </p:sp>
      <p:sp>
        <p:nvSpPr>
          <p:cNvPr id="91139"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90CB6212-C03C-42B3-A913-153C9B24BBE4}" type="slidenum">
              <a:rPr lang="en-US" altLang="en-US" sz="1200">
                <a:solidFill>
                  <a:srgbClr val="000000"/>
                </a:solidFill>
                <a:latin typeface="Times New Roman" pitchFamily="18" charset="0"/>
                <a:ea typeface="ＭＳ Ｐゴシック" pitchFamily="34" charset="-128"/>
              </a:rPr>
              <a:pPr algn="r">
                <a:buClrTx/>
                <a:buFontTx/>
                <a:buNone/>
              </a:pPr>
              <a:t>19</a:t>
            </a:fld>
            <a:endParaRPr lang="en-US" altLang="en-US" sz="1200">
              <a:solidFill>
                <a:srgbClr val="000000"/>
              </a:solidFill>
              <a:latin typeface="Times New Roman" pitchFamily="18" charset="0"/>
              <a:ea typeface="ＭＳ Ｐゴシック" pitchFamily="34" charset="-128"/>
            </a:endParaRPr>
          </a:p>
        </p:txBody>
      </p:sp>
      <p:sp>
        <p:nvSpPr>
          <p:cNvPr id="91140"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91141"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D338A206-4F33-48DB-BB51-2600CE5F8D05}" type="slidenum">
              <a:rPr lang="en-US" altLang="en-US" smtClean="0">
                <a:solidFill>
                  <a:srgbClr val="000000"/>
                </a:solidFill>
                <a:ea typeface="DejaVu Sans" charset="0"/>
                <a:cs typeface="DejaVu Sans" charset="0"/>
              </a:rPr>
              <a:pPr/>
              <a:t>2</a:t>
            </a:fld>
            <a:endParaRPr lang="en-US" altLang="en-US" smtClean="0">
              <a:solidFill>
                <a:srgbClr val="000000"/>
              </a:solidFill>
              <a:ea typeface="DejaVu Sans" charset="0"/>
              <a:cs typeface="DejaVu Sans" charset="0"/>
            </a:endParaRPr>
          </a:p>
        </p:txBody>
      </p:sp>
      <p:sp>
        <p:nvSpPr>
          <p:cNvPr id="74755"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B0E9B959-66CF-4C34-901E-CBB15BAB9A48}" type="slidenum">
              <a:rPr lang="en-US" altLang="en-US" sz="1200">
                <a:solidFill>
                  <a:srgbClr val="000000"/>
                </a:solidFill>
                <a:latin typeface="Times New Roman" pitchFamily="18" charset="0"/>
                <a:ea typeface="ＭＳ Ｐゴシック" pitchFamily="34" charset="-128"/>
              </a:rPr>
              <a:pPr algn="r">
                <a:buClrTx/>
                <a:buFontTx/>
                <a:buNone/>
              </a:pPr>
              <a:t>2</a:t>
            </a:fld>
            <a:endParaRPr lang="en-US" altLang="en-US" sz="1200">
              <a:solidFill>
                <a:srgbClr val="000000"/>
              </a:solidFill>
              <a:latin typeface="Times New Roman" pitchFamily="18" charset="0"/>
              <a:ea typeface="ＭＳ Ｐゴシック" pitchFamily="34" charset="-128"/>
            </a:endParaRPr>
          </a:p>
        </p:txBody>
      </p:sp>
      <p:sp>
        <p:nvSpPr>
          <p:cNvPr id="74756"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74757"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72A32969-6564-46F6-8572-687F074B2BD1}" type="slidenum">
              <a:rPr lang="en-US" altLang="en-US" smtClean="0">
                <a:solidFill>
                  <a:srgbClr val="000000"/>
                </a:solidFill>
                <a:ea typeface="DejaVu Sans" charset="0"/>
                <a:cs typeface="DejaVu Sans" charset="0"/>
              </a:rPr>
              <a:pPr/>
              <a:t>20</a:t>
            </a:fld>
            <a:endParaRPr lang="en-US" altLang="en-US" smtClean="0">
              <a:solidFill>
                <a:srgbClr val="000000"/>
              </a:solidFill>
              <a:ea typeface="DejaVu Sans" charset="0"/>
              <a:cs typeface="DejaVu Sans" charset="0"/>
            </a:endParaRPr>
          </a:p>
        </p:txBody>
      </p:sp>
      <p:sp>
        <p:nvSpPr>
          <p:cNvPr id="92163"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618D92A1-FAC4-4EA9-BB75-852A927654D2}" type="slidenum">
              <a:rPr lang="en-US" altLang="en-US" sz="1200">
                <a:solidFill>
                  <a:srgbClr val="000000"/>
                </a:solidFill>
                <a:latin typeface="Times New Roman" pitchFamily="18" charset="0"/>
                <a:ea typeface="ＭＳ Ｐゴシック" pitchFamily="34" charset="-128"/>
              </a:rPr>
              <a:pPr algn="r">
                <a:buClrTx/>
                <a:buFontTx/>
                <a:buNone/>
              </a:pPr>
              <a:t>20</a:t>
            </a:fld>
            <a:endParaRPr lang="en-US" altLang="en-US" sz="1200">
              <a:solidFill>
                <a:srgbClr val="000000"/>
              </a:solidFill>
              <a:latin typeface="Times New Roman" pitchFamily="18" charset="0"/>
              <a:ea typeface="ＭＳ Ｐゴシック" pitchFamily="34" charset="-128"/>
            </a:endParaRPr>
          </a:p>
        </p:txBody>
      </p:sp>
      <p:sp>
        <p:nvSpPr>
          <p:cNvPr id="92164"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92165"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DC15F0F2-8A0C-4A5F-81AA-B7F3F2A840E1}" type="slidenum">
              <a:rPr lang="en-US" altLang="en-US" smtClean="0">
                <a:solidFill>
                  <a:srgbClr val="000000"/>
                </a:solidFill>
                <a:ea typeface="DejaVu Sans" charset="0"/>
                <a:cs typeface="DejaVu Sans" charset="0"/>
              </a:rPr>
              <a:pPr/>
              <a:t>21</a:t>
            </a:fld>
            <a:endParaRPr lang="en-US" altLang="en-US" smtClean="0">
              <a:solidFill>
                <a:srgbClr val="000000"/>
              </a:solidFill>
              <a:ea typeface="DejaVu Sans" charset="0"/>
              <a:cs typeface="DejaVu Sans" charset="0"/>
            </a:endParaRPr>
          </a:p>
        </p:txBody>
      </p:sp>
      <p:sp>
        <p:nvSpPr>
          <p:cNvPr id="93187"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C0CF223B-5D93-4987-984C-BEC3A8F2BF66}" type="slidenum">
              <a:rPr lang="en-US" altLang="en-US" sz="1200">
                <a:solidFill>
                  <a:srgbClr val="000000"/>
                </a:solidFill>
              </a:rPr>
              <a:pPr algn="r">
                <a:buClrTx/>
                <a:buFontTx/>
                <a:buNone/>
              </a:pPr>
              <a:t>21</a:t>
            </a:fld>
            <a:endParaRPr lang="en-US" altLang="en-US" sz="1200">
              <a:solidFill>
                <a:srgbClr val="000000"/>
              </a:solidFill>
            </a:endParaRPr>
          </a:p>
        </p:txBody>
      </p:sp>
      <p:sp>
        <p:nvSpPr>
          <p:cNvPr id="93188"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93189"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57C8C5B5-1B63-4C24-A811-29FF0FFE88A0}" type="slidenum">
              <a:rPr lang="en-US" altLang="en-US" smtClean="0">
                <a:solidFill>
                  <a:srgbClr val="000000"/>
                </a:solidFill>
                <a:ea typeface="DejaVu Sans" charset="0"/>
                <a:cs typeface="DejaVu Sans" charset="0"/>
              </a:rPr>
              <a:pPr/>
              <a:t>22</a:t>
            </a:fld>
            <a:endParaRPr lang="en-US" altLang="en-US" smtClean="0">
              <a:solidFill>
                <a:srgbClr val="000000"/>
              </a:solidFill>
              <a:ea typeface="DejaVu Sans" charset="0"/>
              <a:cs typeface="DejaVu Sans" charset="0"/>
            </a:endParaRPr>
          </a:p>
        </p:txBody>
      </p:sp>
      <p:sp>
        <p:nvSpPr>
          <p:cNvPr id="94211"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00AC3A15-2D7F-4ED0-8044-499A81069854}" type="slidenum">
              <a:rPr lang="en-US" altLang="en-US" sz="1200">
                <a:solidFill>
                  <a:srgbClr val="000000"/>
                </a:solidFill>
              </a:rPr>
              <a:pPr algn="r">
                <a:buClrTx/>
                <a:buFontTx/>
                <a:buNone/>
              </a:pPr>
              <a:t>22</a:t>
            </a:fld>
            <a:endParaRPr lang="en-US" altLang="en-US" sz="1200">
              <a:solidFill>
                <a:srgbClr val="000000"/>
              </a:solidFill>
            </a:endParaRPr>
          </a:p>
        </p:txBody>
      </p:sp>
      <p:sp>
        <p:nvSpPr>
          <p:cNvPr id="94212"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94213"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B50CA18C-D1D5-4D38-AC33-B1514A5CAE10}" type="slidenum">
              <a:rPr lang="en-US" altLang="en-US" smtClean="0">
                <a:solidFill>
                  <a:srgbClr val="000000"/>
                </a:solidFill>
                <a:ea typeface="DejaVu Sans" charset="0"/>
                <a:cs typeface="DejaVu Sans" charset="0"/>
              </a:rPr>
              <a:pPr/>
              <a:t>23</a:t>
            </a:fld>
            <a:endParaRPr lang="en-US" altLang="en-US" smtClean="0">
              <a:solidFill>
                <a:srgbClr val="000000"/>
              </a:solidFill>
              <a:ea typeface="DejaVu Sans" charset="0"/>
              <a:cs typeface="DejaVu Sans" charset="0"/>
            </a:endParaRPr>
          </a:p>
        </p:txBody>
      </p:sp>
      <p:sp>
        <p:nvSpPr>
          <p:cNvPr id="95235"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6104B5CE-BF43-48A0-B7FB-BF12A08E8444}" type="slidenum">
              <a:rPr lang="en-US" altLang="en-US" sz="1200">
                <a:solidFill>
                  <a:srgbClr val="000000"/>
                </a:solidFill>
              </a:rPr>
              <a:pPr algn="r">
                <a:buClrTx/>
                <a:buFontTx/>
                <a:buNone/>
              </a:pPr>
              <a:t>23</a:t>
            </a:fld>
            <a:endParaRPr lang="en-US" altLang="en-US" sz="1200">
              <a:solidFill>
                <a:srgbClr val="000000"/>
              </a:solidFill>
            </a:endParaRPr>
          </a:p>
        </p:txBody>
      </p:sp>
      <p:sp>
        <p:nvSpPr>
          <p:cNvPr id="95236"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95237"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1D305359-6EF5-4CF4-95A9-9834FDFDED29}" type="slidenum">
              <a:rPr lang="en-US" altLang="en-US" smtClean="0">
                <a:solidFill>
                  <a:srgbClr val="000000"/>
                </a:solidFill>
                <a:ea typeface="DejaVu Sans" charset="0"/>
                <a:cs typeface="DejaVu Sans" charset="0"/>
              </a:rPr>
              <a:pPr/>
              <a:t>24</a:t>
            </a:fld>
            <a:endParaRPr lang="en-US" altLang="en-US" smtClean="0">
              <a:solidFill>
                <a:srgbClr val="000000"/>
              </a:solidFill>
              <a:ea typeface="DejaVu Sans" charset="0"/>
              <a:cs typeface="DejaVu Sans" charset="0"/>
            </a:endParaRPr>
          </a:p>
        </p:txBody>
      </p:sp>
      <p:sp>
        <p:nvSpPr>
          <p:cNvPr id="96259"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D085AE90-0C73-4CD6-A248-5747DEF44A71}" type="slidenum">
              <a:rPr lang="en-US" altLang="en-US" sz="1200">
                <a:solidFill>
                  <a:srgbClr val="000000"/>
                </a:solidFill>
              </a:rPr>
              <a:pPr algn="r">
                <a:buClrTx/>
                <a:buFontTx/>
                <a:buNone/>
              </a:pPr>
              <a:t>24</a:t>
            </a:fld>
            <a:endParaRPr lang="en-US" altLang="en-US" sz="1200">
              <a:solidFill>
                <a:srgbClr val="000000"/>
              </a:solidFill>
            </a:endParaRPr>
          </a:p>
        </p:txBody>
      </p:sp>
      <p:sp>
        <p:nvSpPr>
          <p:cNvPr id="96260"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96261"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8799EC35-4882-46B4-8015-F6BBC8E4A145}" type="slidenum">
              <a:rPr lang="en-US" altLang="en-US" smtClean="0">
                <a:solidFill>
                  <a:srgbClr val="000000"/>
                </a:solidFill>
                <a:ea typeface="DejaVu Sans" charset="0"/>
                <a:cs typeface="DejaVu Sans" charset="0"/>
              </a:rPr>
              <a:pPr/>
              <a:t>25</a:t>
            </a:fld>
            <a:endParaRPr lang="en-US" altLang="en-US" smtClean="0">
              <a:solidFill>
                <a:srgbClr val="000000"/>
              </a:solidFill>
              <a:ea typeface="DejaVu Sans" charset="0"/>
              <a:cs typeface="DejaVu Sans" charset="0"/>
            </a:endParaRPr>
          </a:p>
        </p:txBody>
      </p:sp>
      <p:sp>
        <p:nvSpPr>
          <p:cNvPr id="97283"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FEA8ABDA-D47B-46E3-98B5-1F974C2BEB5F}" type="slidenum">
              <a:rPr lang="en-US" altLang="en-US" sz="1200">
                <a:solidFill>
                  <a:srgbClr val="000000"/>
                </a:solidFill>
              </a:rPr>
              <a:pPr algn="r">
                <a:buClrTx/>
                <a:buFontTx/>
                <a:buNone/>
              </a:pPr>
              <a:t>25</a:t>
            </a:fld>
            <a:endParaRPr lang="en-US" altLang="en-US" sz="1200">
              <a:solidFill>
                <a:srgbClr val="000000"/>
              </a:solidFill>
            </a:endParaRPr>
          </a:p>
        </p:txBody>
      </p:sp>
      <p:sp>
        <p:nvSpPr>
          <p:cNvPr id="97284"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97285"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16372574-69B8-4A9B-8CC2-028CB2C0EB7D}" type="slidenum">
              <a:rPr lang="en-US" altLang="en-US" smtClean="0">
                <a:solidFill>
                  <a:srgbClr val="000000"/>
                </a:solidFill>
                <a:ea typeface="DejaVu Sans" charset="0"/>
                <a:cs typeface="DejaVu Sans" charset="0"/>
              </a:rPr>
              <a:pPr/>
              <a:t>26</a:t>
            </a:fld>
            <a:endParaRPr lang="en-US" altLang="en-US" smtClean="0">
              <a:solidFill>
                <a:srgbClr val="000000"/>
              </a:solidFill>
              <a:ea typeface="DejaVu Sans" charset="0"/>
              <a:cs typeface="DejaVu Sans" charset="0"/>
            </a:endParaRPr>
          </a:p>
        </p:txBody>
      </p:sp>
      <p:sp>
        <p:nvSpPr>
          <p:cNvPr id="98307"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720D074E-1FC6-40EA-A1ED-E65FE5297B0B}" type="slidenum">
              <a:rPr lang="en-US" altLang="en-US" sz="1200">
                <a:solidFill>
                  <a:srgbClr val="000000"/>
                </a:solidFill>
              </a:rPr>
              <a:pPr algn="r">
                <a:buClrTx/>
                <a:buFontTx/>
                <a:buNone/>
              </a:pPr>
              <a:t>26</a:t>
            </a:fld>
            <a:endParaRPr lang="en-US" altLang="en-US" sz="1200">
              <a:solidFill>
                <a:srgbClr val="000000"/>
              </a:solidFill>
            </a:endParaRPr>
          </a:p>
        </p:txBody>
      </p:sp>
      <p:sp>
        <p:nvSpPr>
          <p:cNvPr id="98308"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98309"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048CF856-012D-4B66-B01D-E0563577A4D8}" type="slidenum">
              <a:rPr lang="en-US" altLang="en-US" smtClean="0">
                <a:solidFill>
                  <a:srgbClr val="000000"/>
                </a:solidFill>
                <a:ea typeface="DejaVu Sans" charset="0"/>
                <a:cs typeface="DejaVu Sans" charset="0"/>
              </a:rPr>
              <a:pPr/>
              <a:t>27</a:t>
            </a:fld>
            <a:endParaRPr lang="en-US" altLang="en-US" smtClean="0">
              <a:solidFill>
                <a:srgbClr val="000000"/>
              </a:solidFill>
              <a:ea typeface="DejaVu Sans" charset="0"/>
              <a:cs typeface="DejaVu Sans" charset="0"/>
            </a:endParaRPr>
          </a:p>
        </p:txBody>
      </p:sp>
      <p:sp>
        <p:nvSpPr>
          <p:cNvPr id="99331"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7F515B8A-55AC-4E07-AED2-50D182128E24}" type="slidenum">
              <a:rPr lang="en-US" altLang="en-US" sz="1200">
                <a:solidFill>
                  <a:srgbClr val="000000"/>
                </a:solidFill>
              </a:rPr>
              <a:pPr algn="r">
                <a:buClrTx/>
                <a:buFontTx/>
                <a:buNone/>
              </a:pPr>
              <a:t>27</a:t>
            </a:fld>
            <a:endParaRPr lang="en-US" altLang="en-US" sz="1200">
              <a:solidFill>
                <a:srgbClr val="000000"/>
              </a:solidFill>
            </a:endParaRPr>
          </a:p>
        </p:txBody>
      </p:sp>
      <p:sp>
        <p:nvSpPr>
          <p:cNvPr id="99332"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99333"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2A97BBFB-13AF-4A91-B023-04776E792A57}" type="slidenum">
              <a:rPr lang="en-US" altLang="en-US" smtClean="0">
                <a:solidFill>
                  <a:srgbClr val="000000"/>
                </a:solidFill>
                <a:ea typeface="DejaVu Sans" charset="0"/>
                <a:cs typeface="DejaVu Sans" charset="0"/>
              </a:rPr>
              <a:pPr/>
              <a:t>28</a:t>
            </a:fld>
            <a:endParaRPr lang="en-US" altLang="en-US" smtClean="0">
              <a:solidFill>
                <a:srgbClr val="000000"/>
              </a:solidFill>
              <a:ea typeface="DejaVu Sans" charset="0"/>
              <a:cs typeface="DejaVu Sans" charset="0"/>
            </a:endParaRPr>
          </a:p>
        </p:txBody>
      </p:sp>
      <p:sp>
        <p:nvSpPr>
          <p:cNvPr id="100355"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5367DDE8-9592-4E27-8D5E-0FD514CCC3A5}" type="slidenum">
              <a:rPr lang="en-US" altLang="en-US" sz="1200">
                <a:solidFill>
                  <a:srgbClr val="000000"/>
                </a:solidFill>
              </a:rPr>
              <a:pPr algn="r">
                <a:buClrTx/>
                <a:buFontTx/>
                <a:buNone/>
              </a:pPr>
              <a:t>28</a:t>
            </a:fld>
            <a:endParaRPr lang="en-US" altLang="en-US" sz="1200">
              <a:solidFill>
                <a:srgbClr val="000000"/>
              </a:solidFill>
            </a:endParaRPr>
          </a:p>
        </p:txBody>
      </p:sp>
      <p:sp>
        <p:nvSpPr>
          <p:cNvPr id="100356"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100357"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B6CD2355-F456-446E-A73A-ECC42C5CAFD0}" type="slidenum">
              <a:rPr lang="en-US" altLang="en-US" smtClean="0">
                <a:solidFill>
                  <a:srgbClr val="000000"/>
                </a:solidFill>
                <a:ea typeface="DejaVu Sans" charset="0"/>
                <a:cs typeface="DejaVu Sans" charset="0"/>
              </a:rPr>
              <a:pPr/>
              <a:t>29</a:t>
            </a:fld>
            <a:endParaRPr lang="en-US" altLang="en-US" smtClean="0">
              <a:solidFill>
                <a:srgbClr val="000000"/>
              </a:solidFill>
              <a:ea typeface="DejaVu Sans" charset="0"/>
              <a:cs typeface="DejaVu Sans" charset="0"/>
            </a:endParaRPr>
          </a:p>
        </p:txBody>
      </p:sp>
      <p:sp>
        <p:nvSpPr>
          <p:cNvPr id="101379"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BC61A8FD-8AE0-4084-9D0D-544F82F72591}" type="slidenum">
              <a:rPr lang="en-US" altLang="en-US" sz="1200">
                <a:solidFill>
                  <a:srgbClr val="000000"/>
                </a:solidFill>
              </a:rPr>
              <a:pPr algn="r">
                <a:buClrTx/>
                <a:buFontTx/>
                <a:buNone/>
              </a:pPr>
              <a:t>29</a:t>
            </a:fld>
            <a:endParaRPr lang="en-US" altLang="en-US" sz="1200">
              <a:solidFill>
                <a:srgbClr val="000000"/>
              </a:solidFill>
            </a:endParaRPr>
          </a:p>
        </p:txBody>
      </p:sp>
      <p:sp>
        <p:nvSpPr>
          <p:cNvPr id="101380"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101381"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9CD19E29-8F77-4160-8726-D6089764397E}" type="slidenum">
              <a:rPr lang="en-US" altLang="en-US" smtClean="0">
                <a:solidFill>
                  <a:srgbClr val="000000"/>
                </a:solidFill>
                <a:ea typeface="DejaVu Sans" charset="0"/>
                <a:cs typeface="DejaVu Sans" charset="0"/>
              </a:rPr>
              <a:pPr/>
              <a:t>3</a:t>
            </a:fld>
            <a:endParaRPr lang="en-US" altLang="en-US" smtClean="0">
              <a:solidFill>
                <a:srgbClr val="000000"/>
              </a:solidFill>
              <a:ea typeface="DejaVu Sans" charset="0"/>
              <a:cs typeface="DejaVu Sans" charset="0"/>
            </a:endParaRPr>
          </a:p>
        </p:txBody>
      </p:sp>
      <p:sp>
        <p:nvSpPr>
          <p:cNvPr id="75779"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1A9CC0B0-F3DB-4FF3-A9E5-5E02F46025FF}" type="slidenum">
              <a:rPr lang="en-US" altLang="en-US" sz="1200">
                <a:solidFill>
                  <a:srgbClr val="000000"/>
                </a:solidFill>
                <a:latin typeface="Times New Roman" pitchFamily="18" charset="0"/>
                <a:ea typeface="ＭＳ Ｐゴシック" pitchFamily="34" charset="-128"/>
              </a:rPr>
              <a:pPr algn="r">
                <a:buClrTx/>
                <a:buFontTx/>
                <a:buNone/>
              </a:pPr>
              <a:t>3</a:t>
            </a:fld>
            <a:endParaRPr lang="en-US" altLang="en-US" sz="1200">
              <a:solidFill>
                <a:srgbClr val="000000"/>
              </a:solidFill>
              <a:latin typeface="Times New Roman" pitchFamily="18" charset="0"/>
              <a:ea typeface="ＭＳ Ｐゴシック" pitchFamily="34" charset="-128"/>
            </a:endParaRPr>
          </a:p>
        </p:txBody>
      </p:sp>
      <p:sp>
        <p:nvSpPr>
          <p:cNvPr id="75780"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75781"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DD956F5C-2307-42C0-9C65-5D9DF06804E6}" type="slidenum">
              <a:rPr lang="en-US" altLang="en-US" smtClean="0">
                <a:solidFill>
                  <a:srgbClr val="000000"/>
                </a:solidFill>
                <a:ea typeface="DejaVu Sans" charset="0"/>
                <a:cs typeface="DejaVu Sans" charset="0"/>
              </a:rPr>
              <a:pPr/>
              <a:t>30</a:t>
            </a:fld>
            <a:endParaRPr lang="en-US" altLang="en-US" smtClean="0">
              <a:solidFill>
                <a:srgbClr val="000000"/>
              </a:solidFill>
              <a:ea typeface="DejaVu Sans" charset="0"/>
              <a:cs typeface="DejaVu Sans" charset="0"/>
            </a:endParaRPr>
          </a:p>
        </p:txBody>
      </p:sp>
      <p:sp>
        <p:nvSpPr>
          <p:cNvPr id="102403"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C409511D-077E-4EAF-941D-78A4BEB45376}" type="slidenum">
              <a:rPr lang="en-US" altLang="en-US" sz="1200">
                <a:solidFill>
                  <a:srgbClr val="000000"/>
                </a:solidFill>
              </a:rPr>
              <a:pPr algn="r">
                <a:buClrTx/>
                <a:buFontTx/>
                <a:buNone/>
              </a:pPr>
              <a:t>30</a:t>
            </a:fld>
            <a:endParaRPr lang="en-US" altLang="en-US" sz="1200">
              <a:solidFill>
                <a:srgbClr val="000000"/>
              </a:solidFill>
            </a:endParaRPr>
          </a:p>
        </p:txBody>
      </p:sp>
      <p:sp>
        <p:nvSpPr>
          <p:cNvPr id="102404"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102405"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EB11F54F-1768-4B69-BC7E-099DBABD408F}" type="slidenum">
              <a:rPr lang="en-US" altLang="en-US" smtClean="0">
                <a:solidFill>
                  <a:srgbClr val="000000"/>
                </a:solidFill>
                <a:ea typeface="DejaVu Sans" charset="0"/>
                <a:cs typeface="DejaVu Sans" charset="0"/>
              </a:rPr>
              <a:pPr/>
              <a:t>31</a:t>
            </a:fld>
            <a:endParaRPr lang="en-US" altLang="en-US" smtClean="0">
              <a:solidFill>
                <a:srgbClr val="000000"/>
              </a:solidFill>
              <a:ea typeface="DejaVu Sans" charset="0"/>
              <a:cs typeface="DejaVu Sans" charset="0"/>
            </a:endParaRPr>
          </a:p>
        </p:txBody>
      </p:sp>
      <p:sp>
        <p:nvSpPr>
          <p:cNvPr id="103427"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085E72B8-3CD5-4338-AA6D-7540F67CC4A4}" type="slidenum">
              <a:rPr lang="en-US" altLang="en-US" sz="1200">
                <a:solidFill>
                  <a:srgbClr val="000000"/>
                </a:solidFill>
              </a:rPr>
              <a:pPr algn="r">
                <a:buClrTx/>
                <a:buFontTx/>
                <a:buNone/>
              </a:pPr>
              <a:t>31</a:t>
            </a:fld>
            <a:endParaRPr lang="en-US" altLang="en-US" sz="1200">
              <a:solidFill>
                <a:srgbClr val="000000"/>
              </a:solidFill>
            </a:endParaRPr>
          </a:p>
        </p:txBody>
      </p:sp>
      <p:sp>
        <p:nvSpPr>
          <p:cNvPr id="103428"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103429"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56A0F842-B872-40D7-AFB6-CD20081B50F5}" type="slidenum">
              <a:rPr lang="en-US" altLang="en-US" smtClean="0">
                <a:solidFill>
                  <a:srgbClr val="000000"/>
                </a:solidFill>
                <a:ea typeface="DejaVu Sans" charset="0"/>
                <a:cs typeface="DejaVu Sans" charset="0"/>
              </a:rPr>
              <a:pPr/>
              <a:t>32</a:t>
            </a:fld>
            <a:endParaRPr lang="en-US" altLang="en-US" smtClean="0">
              <a:solidFill>
                <a:srgbClr val="000000"/>
              </a:solidFill>
              <a:ea typeface="DejaVu Sans" charset="0"/>
              <a:cs typeface="DejaVu Sans" charset="0"/>
            </a:endParaRPr>
          </a:p>
        </p:txBody>
      </p:sp>
      <p:sp>
        <p:nvSpPr>
          <p:cNvPr id="104451"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A1F2ED9A-86BD-4A8F-B4D2-05B85AEC0BDF}" type="slidenum">
              <a:rPr lang="en-US" altLang="en-US" sz="1200">
                <a:solidFill>
                  <a:srgbClr val="000000"/>
                </a:solidFill>
              </a:rPr>
              <a:pPr algn="r">
                <a:buClrTx/>
                <a:buFontTx/>
                <a:buNone/>
              </a:pPr>
              <a:t>32</a:t>
            </a:fld>
            <a:endParaRPr lang="en-US" altLang="en-US" sz="1200">
              <a:solidFill>
                <a:srgbClr val="000000"/>
              </a:solidFill>
            </a:endParaRPr>
          </a:p>
        </p:txBody>
      </p:sp>
      <p:sp>
        <p:nvSpPr>
          <p:cNvPr id="104452"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104453"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396B0051-D31F-4E95-B2C0-2DDF56B30762}" type="slidenum">
              <a:rPr lang="en-US" altLang="en-US" smtClean="0">
                <a:solidFill>
                  <a:srgbClr val="000000"/>
                </a:solidFill>
                <a:ea typeface="DejaVu Sans" charset="0"/>
                <a:cs typeface="DejaVu Sans" charset="0"/>
              </a:rPr>
              <a:pPr/>
              <a:t>33</a:t>
            </a:fld>
            <a:endParaRPr lang="en-US" altLang="en-US" smtClean="0">
              <a:solidFill>
                <a:srgbClr val="000000"/>
              </a:solidFill>
              <a:ea typeface="DejaVu Sans" charset="0"/>
              <a:cs typeface="DejaVu Sans" charset="0"/>
            </a:endParaRPr>
          </a:p>
        </p:txBody>
      </p:sp>
      <p:sp>
        <p:nvSpPr>
          <p:cNvPr id="105475"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732F0D90-0D8F-4B10-9231-70243BAD53E9}" type="slidenum">
              <a:rPr lang="en-US" altLang="en-US" sz="1200">
                <a:solidFill>
                  <a:srgbClr val="000000"/>
                </a:solidFill>
              </a:rPr>
              <a:pPr algn="r">
                <a:buClrTx/>
                <a:buFontTx/>
                <a:buNone/>
              </a:pPr>
              <a:t>33</a:t>
            </a:fld>
            <a:endParaRPr lang="en-US" altLang="en-US" sz="1200">
              <a:solidFill>
                <a:srgbClr val="000000"/>
              </a:solidFill>
            </a:endParaRPr>
          </a:p>
        </p:txBody>
      </p:sp>
      <p:sp>
        <p:nvSpPr>
          <p:cNvPr id="105476"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105477"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5E5228D7-F3DB-4116-915C-BF3473A6F886}" type="slidenum">
              <a:rPr lang="en-US" altLang="en-US" smtClean="0">
                <a:solidFill>
                  <a:srgbClr val="000000"/>
                </a:solidFill>
                <a:ea typeface="DejaVu Sans" charset="0"/>
                <a:cs typeface="DejaVu Sans" charset="0"/>
              </a:rPr>
              <a:pPr/>
              <a:t>34</a:t>
            </a:fld>
            <a:endParaRPr lang="en-US" altLang="en-US" smtClean="0">
              <a:solidFill>
                <a:srgbClr val="000000"/>
              </a:solidFill>
              <a:ea typeface="DejaVu Sans" charset="0"/>
              <a:cs typeface="DejaVu Sans" charset="0"/>
            </a:endParaRPr>
          </a:p>
        </p:txBody>
      </p:sp>
      <p:sp>
        <p:nvSpPr>
          <p:cNvPr id="106499"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3A76A5C3-BF6E-4885-A35A-503E45CF1786}" type="slidenum">
              <a:rPr lang="en-US" altLang="en-US" sz="1200">
                <a:solidFill>
                  <a:srgbClr val="000000"/>
                </a:solidFill>
              </a:rPr>
              <a:pPr algn="r">
                <a:buClrTx/>
                <a:buFontTx/>
                <a:buNone/>
              </a:pPr>
              <a:t>34</a:t>
            </a:fld>
            <a:endParaRPr lang="en-US" altLang="en-US" sz="1200">
              <a:solidFill>
                <a:srgbClr val="000000"/>
              </a:solidFill>
            </a:endParaRPr>
          </a:p>
        </p:txBody>
      </p:sp>
      <p:sp>
        <p:nvSpPr>
          <p:cNvPr id="106500"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106501"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82A808F3-4B7F-4DC4-BEF9-0B3509D3E01F}" type="slidenum">
              <a:rPr lang="en-US" altLang="en-US" smtClean="0">
                <a:solidFill>
                  <a:srgbClr val="000000"/>
                </a:solidFill>
                <a:ea typeface="DejaVu Sans" charset="0"/>
                <a:cs typeface="DejaVu Sans" charset="0"/>
              </a:rPr>
              <a:pPr/>
              <a:t>35</a:t>
            </a:fld>
            <a:endParaRPr lang="en-US" altLang="en-US" smtClean="0">
              <a:solidFill>
                <a:srgbClr val="000000"/>
              </a:solidFill>
              <a:ea typeface="DejaVu Sans" charset="0"/>
              <a:cs typeface="DejaVu Sans" charset="0"/>
            </a:endParaRPr>
          </a:p>
        </p:txBody>
      </p:sp>
      <p:sp>
        <p:nvSpPr>
          <p:cNvPr id="107523"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C049320A-9D0E-4CAA-87C5-86950527D71A}" type="slidenum">
              <a:rPr lang="en-US" altLang="en-US" sz="1200">
                <a:solidFill>
                  <a:srgbClr val="000000"/>
                </a:solidFill>
              </a:rPr>
              <a:pPr algn="r">
                <a:buClrTx/>
                <a:buFontTx/>
                <a:buNone/>
              </a:pPr>
              <a:t>35</a:t>
            </a:fld>
            <a:endParaRPr lang="en-US" altLang="en-US" sz="1200">
              <a:solidFill>
                <a:srgbClr val="000000"/>
              </a:solidFill>
            </a:endParaRPr>
          </a:p>
        </p:txBody>
      </p:sp>
      <p:sp>
        <p:nvSpPr>
          <p:cNvPr id="107524"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107525"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779D9311-B425-4270-83AA-E12ED2DD641E}" type="slidenum">
              <a:rPr lang="en-US" altLang="en-US" smtClean="0">
                <a:solidFill>
                  <a:srgbClr val="000000"/>
                </a:solidFill>
                <a:ea typeface="DejaVu Sans" charset="0"/>
                <a:cs typeface="DejaVu Sans" charset="0"/>
              </a:rPr>
              <a:pPr/>
              <a:t>4</a:t>
            </a:fld>
            <a:endParaRPr lang="en-US" altLang="en-US" smtClean="0">
              <a:solidFill>
                <a:srgbClr val="000000"/>
              </a:solidFill>
              <a:ea typeface="DejaVu Sans" charset="0"/>
              <a:cs typeface="DejaVu Sans" charset="0"/>
            </a:endParaRPr>
          </a:p>
        </p:txBody>
      </p:sp>
      <p:sp>
        <p:nvSpPr>
          <p:cNvPr id="76803"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515BA3D2-A198-494F-A674-A22ABAD10861}" type="slidenum">
              <a:rPr lang="en-US" altLang="en-US" sz="1200">
                <a:solidFill>
                  <a:srgbClr val="000000"/>
                </a:solidFill>
                <a:latin typeface="Times New Roman" pitchFamily="18" charset="0"/>
                <a:ea typeface="ＭＳ Ｐゴシック" pitchFamily="34" charset="-128"/>
              </a:rPr>
              <a:pPr algn="r">
                <a:buClrTx/>
                <a:buFontTx/>
                <a:buNone/>
              </a:pPr>
              <a:t>4</a:t>
            </a:fld>
            <a:endParaRPr lang="en-US" altLang="en-US" sz="1200">
              <a:solidFill>
                <a:srgbClr val="000000"/>
              </a:solidFill>
              <a:latin typeface="Times New Roman" pitchFamily="18" charset="0"/>
              <a:ea typeface="ＭＳ Ｐゴシック" pitchFamily="34" charset="-128"/>
            </a:endParaRPr>
          </a:p>
        </p:txBody>
      </p:sp>
      <p:sp>
        <p:nvSpPr>
          <p:cNvPr id="76804"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76805"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337854DB-82F0-43F7-9CC9-8F56063531FE}" type="slidenum">
              <a:rPr lang="en-US" altLang="en-US" smtClean="0">
                <a:solidFill>
                  <a:srgbClr val="000000"/>
                </a:solidFill>
                <a:ea typeface="DejaVu Sans" charset="0"/>
                <a:cs typeface="DejaVu Sans" charset="0"/>
              </a:rPr>
              <a:pPr/>
              <a:t>5</a:t>
            </a:fld>
            <a:endParaRPr lang="en-US" altLang="en-US" smtClean="0">
              <a:solidFill>
                <a:srgbClr val="000000"/>
              </a:solidFill>
              <a:ea typeface="DejaVu Sans" charset="0"/>
              <a:cs typeface="DejaVu Sans" charset="0"/>
            </a:endParaRPr>
          </a:p>
        </p:txBody>
      </p:sp>
      <p:sp>
        <p:nvSpPr>
          <p:cNvPr id="77827"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F293EBBA-06F7-438D-B547-3EA404743E52}" type="slidenum">
              <a:rPr lang="en-US" altLang="en-US" sz="1200">
                <a:solidFill>
                  <a:srgbClr val="000000"/>
                </a:solidFill>
                <a:latin typeface="Times New Roman" pitchFamily="18" charset="0"/>
                <a:ea typeface="ＭＳ Ｐゴシック" pitchFamily="34" charset="-128"/>
              </a:rPr>
              <a:pPr algn="r">
                <a:buClrTx/>
                <a:buFontTx/>
                <a:buNone/>
              </a:pPr>
              <a:t>5</a:t>
            </a:fld>
            <a:endParaRPr lang="en-US" altLang="en-US" sz="1200">
              <a:solidFill>
                <a:srgbClr val="000000"/>
              </a:solidFill>
              <a:latin typeface="Times New Roman" pitchFamily="18" charset="0"/>
              <a:ea typeface="ＭＳ Ｐゴシック" pitchFamily="34" charset="-128"/>
            </a:endParaRPr>
          </a:p>
        </p:txBody>
      </p:sp>
      <p:sp>
        <p:nvSpPr>
          <p:cNvPr id="77828"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77829"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5221861B-2F3C-4AA9-AEB7-3DC63059F53E}" type="slidenum">
              <a:rPr lang="en-US" altLang="en-US" smtClean="0">
                <a:solidFill>
                  <a:srgbClr val="000000"/>
                </a:solidFill>
                <a:ea typeface="DejaVu Sans" charset="0"/>
                <a:cs typeface="DejaVu Sans" charset="0"/>
              </a:rPr>
              <a:pPr/>
              <a:t>6</a:t>
            </a:fld>
            <a:endParaRPr lang="en-US" altLang="en-US" smtClean="0">
              <a:solidFill>
                <a:srgbClr val="000000"/>
              </a:solidFill>
              <a:ea typeface="DejaVu Sans" charset="0"/>
              <a:cs typeface="DejaVu Sans" charset="0"/>
            </a:endParaRPr>
          </a:p>
        </p:txBody>
      </p:sp>
      <p:sp>
        <p:nvSpPr>
          <p:cNvPr id="78851"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B59EEBF7-1E39-4E6C-86A8-2DEEAE431FE0}" type="slidenum">
              <a:rPr lang="en-US" altLang="en-US" sz="1200">
                <a:solidFill>
                  <a:srgbClr val="000000"/>
                </a:solidFill>
                <a:latin typeface="Times New Roman" pitchFamily="18" charset="0"/>
                <a:ea typeface="ＭＳ Ｐゴシック" pitchFamily="34" charset="-128"/>
              </a:rPr>
              <a:pPr algn="r">
                <a:buClrTx/>
                <a:buFontTx/>
                <a:buNone/>
              </a:pPr>
              <a:t>6</a:t>
            </a:fld>
            <a:endParaRPr lang="en-US" altLang="en-US" sz="1200">
              <a:solidFill>
                <a:srgbClr val="000000"/>
              </a:solidFill>
              <a:latin typeface="Times New Roman" pitchFamily="18" charset="0"/>
              <a:ea typeface="ＭＳ Ｐゴシック" pitchFamily="34" charset="-128"/>
            </a:endParaRPr>
          </a:p>
        </p:txBody>
      </p:sp>
      <p:sp>
        <p:nvSpPr>
          <p:cNvPr id="78852"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78853"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F54E634D-9821-4C8C-A23F-01D1AEC9980D}" type="slidenum">
              <a:rPr lang="en-US" altLang="en-US" smtClean="0">
                <a:solidFill>
                  <a:srgbClr val="000000"/>
                </a:solidFill>
                <a:ea typeface="DejaVu Sans" charset="0"/>
                <a:cs typeface="DejaVu Sans" charset="0"/>
              </a:rPr>
              <a:pPr/>
              <a:t>7</a:t>
            </a:fld>
            <a:endParaRPr lang="en-US" altLang="en-US" smtClean="0">
              <a:solidFill>
                <a:srgbClr val="000000"/>
              </a:solidFill>
              <a:ea typeface="DejaVu Sans" charset="0"/>
              <a:cs typeface="DejaVu Sans" charset="0"/>
            </a:endParaRPr>
          </a:p>
        </p:txBody>
      </p:sp>
      <p:sp>
        <p:nvSpPr>
          <p:cNvPr id="79875"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94F3EEA7-E161-40FD-959A-35538CEF63A9}" type="slidenum">
              <a:rPr lang="en-US" altLang="en-US" sz="1200">
                <a:solidFill>
                  <a:srgbClr val="000000"/>
                </a:solidFill>
                <a:latin typeface="Times New Roman" pitchFamily="18" charset="0"/>
                <a:ea typeface="ＭＳ Ｐゴシック" pitchFamily="34" charset="-128"/>
              </a:rPr>
              <a:pPr algn="r">
                <a:buClrTx/>
                <a:buFontTx/>
                <a:buNone/>
              </a:pPr>
              <a:t>7</a:t>
            </a:fld>
            <a:endParaRPr lang="en-US" altLang="en-US" sz="1200">
              <a:solidFill>
                <a:srgbClr val="000000"/>
              </a:solidFill>
              <a:latin typeface="Times New Roman" pitchFamily="18" charset="0"/>
              <a:ea typeface="ＭＳ Ｐゴシック" pitchFamily="34" charset="-128"/>
            </a:endParaRPr>
          </a:p>
        </p:txBody>
      </p:sp>
      <p:sp>
        <p:nvSpPr>
          <p:cNvPr id="79876"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79877"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DEF436AB-CF62-4D58-88BA-4B18B9F6EC84}" type="slidenum">
              <a:rPr lang="en-US" altLang="en-US" smtClean="0">
                <a:solidFill>
                  <a:srgbClr val="000000"/>
                </a:solidFill>
                <a:ea typeface="DejaVu Sans" charset="0"/>
                <a:cs typeface="DejaVu Sans" charset="0"/>
              </a:rPr>
              <a:pPr/>
              <a:t>8</a:t>
            </a:fld>
            <a:endParaRPr lang="en-US" altLang="en-US" smtClean="0">
              <a:solidFill>
                <a:srgbClr val="000000"/>
              </a:solidFill>
              <a:ea typeface="DejaVu Sans" charset="0"/>
              <a:cs typeface="DejaVu Sans" charset="0"/>
            </a:endParaRPr>
          </a:p>
        </p:txBody>
      </p:sp>
      <p:sp>
        <p:nvSpPr>
          <p:cNvPr id="80899"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D5128D4F-8A83-4D41-9AD7-9DBB5E38F163}" type="slidenum">
              <a:rPr lang="en-US" altLang="en-US" sz="1200">
                <a:solidFill>
                  <a:srgbClr val="000000"/>
                </a:solidFill>
                <a:latin typeface="Times New Roman" pitchFamily="18" charset="0"/>
                <a:ea typeface="ＭＳ Ｐゴシック" pitchFamily="34" charset="-128"/>
              </a:rPr>
              <a:pPr algn="r">
                <a:buClrTx/>
                <a:buFontTx/>
                <a:buNone/>
              </a:pPr>
              <a:t>8</a:t>
            </a:fld>
            <a:endParaRPr lang="en-US" altLang="en-US" sz="1200">
              <a:solidFill>
                <a:srgbClr val="000000"/>
              </a:solidFill>
              <a:latin typeface="Times New Roman" pitchFamily="18" charset="0"/>
              <a:ea typeface="ＭＳ Ｐゴシック" pitchFamily="34" charset="-128"/>
            </a:endParaRPr>
          </a:p>
        </p:txBody>
      </p:sp>
      <p:sp>
        <p:nvSpPr>
          <p:cNvPr id="80900"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80901"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5"/>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fld id="{6E451D34-599F-474E-93EB-40CDBF6EB42D}" type="slidenum">
              <a:rPr lang="en-US" altLang="en-US" smtClean="0">
                <a:solidFill>
                  <a:srgbClr val="000000"/>
                </a:solidFill>
                <a:ea typeface="DejaVu Sans" charset="0"/>
                <a:cs typeface="DejaVu Sans" charset="0"/>
              </a:rPr>
              <a:pPr/>
              <a:t>9</a:t>
            </a:fld>
            <a:endParaRPr lang="en-US" altLang="en-US" smtClean="0">
              <a:solidFill>
                <a:srgbClr val="000000"/>
              </a:solidFill>
              <a:ea typeface="DejaVu Sans" charset="0"/>
              <a:cs typeface="DejaVu Sans" charset="0"/>
            </a:endParaRPr>
          </a:p>
        </p:txBody>
      </p:sp>
      <p:sp>
        <p:nvSpPr>
          <p:cNvPr id="81923" name="Text Box 1"/>
          <p:cNvSpPr txBox="1">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960" tIns="46800" rIns="9396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r">
              <a:buClrTx/>
              <a:buFontTx/>
              <a:buNone/>
            </a:pPr>
            <a:fld id="{FA97DBC5-1B2A-4B4C-9604-E3E93E89422E}" type="slidenum">
              <a:rPr lang="en-US" altLang="en-US" sz="1200">
                <a:solidFill>
                  <a:srgbClr val="000000"/>
                </a:solidFill>
                <a:latin typeface="Times New Roman" pitchFamily="18" charset="0"/>
                <a:ea typeface="ＭＳ Ｐゴシック" pitchFamily="34" charset="-128"/>
              </a:rPr>
              <a:pPr algn="r">
                <a:buClrTx/>
                <a:buFontTx/>
                <a:buNone/>
              </a:pPr>
              <a:t>9</a:t>
            </a:fld>
            <a:endParaRPr lang="en-US" altLang="en-US" sz="1200">
              <a:solidFill>
                <a:srgbClr val="000000"/>
              </a:solidFill>
              <a:latin typeface="Times New Roman" pitchFamily="18" charset="0"/>
              <a:ea typeface="ＭＳ Ｐゴシック" pitchFamily="34" charset="-128"/>
            </a:endParaRPr>
          </a:p>
        </p:txBody>
      </p:sp>
      <p:sp>
        <p:nvSpPr>
          <p:cNvPr id="81924" name="Rectangle 2"/>
          <p:cNvSpPr>
            <a:spLocks noGrp="1" noRot="1" noChangeAspect="1" noChangeArrowheads="1" noTextEdit="1"/>
          </p:cNvSpPr>
          <p:nvPr>
            <p:ph type="sldImg"/>
          </p:nvPr>
        </p:nvSpPr>
        <p:spPr>
          <a:xfrm>
            <a:off x="1200150" y="704850"/>
            <a:ext cx="4686300" cy="3514725"/>
          </a:xfrm>
          <a:solidFill>
            <a:srgbClr val="FFFFFF"/>
          </a:solidFill>
          <a:ln/>
        </p:spPr>
      </p:sp>
      <p:sp>
        <p:nvSpPr>
          <p:cNvPr id="81925" name="Text Box 3"/>
          <p:cNvSpPr txBox="1">
            <a:spLocks noChangeArrowheads="1"/>
          </p:cNvSpPr>
          <p:nvPr/>
        </p:nvSpPr>
        <p:spPr bwMode="auto">
          <a:xfrm>
            <a:off x="944563" y="4452938"/>
            <a:ext cx="51974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ea typeface="Noto Sans CJK SC Regular" charset="0"/>
              <a:cs typeface="Noto Sans CJK SC Regular"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986626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80387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6725" y="117475"/>
            <a:ext cx="2014538" cy="58658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8350" y="117475"/>
            <a:ext cx="5895975" cy="58658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46142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962182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27135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48756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4388" y="1093788"/>
            <a:ext cx="3746500" cy="4889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13288" y="1093788"/>
            <a:ext cx="3748087" cy="4889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91359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2205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946377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3850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48397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60345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269438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19772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6725" y="117475"/>
            <a:ext cx="2014538" cy="58658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8350" y="117475"/>
            <a:ext cx="5895975" cy="58658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8950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47873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4388" y="1093788"/>
            <a:ext cx="3746500" cy="4889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13288" y="1093788"/>
            <a:ext cx="3748087" cy="4889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75387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299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6894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3986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04912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15785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hyperlink" Target="http://www.db-book.com/" TargetMode="Externa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814388" y="1093788"/>
            <a:ext cx="7646987"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1027" name="Rectangle 2"/>
          <p:cNvSpPr>
            <a:spLocks noGrp="1" noChangeArrowheads="1"/>
          </p:cNvSpPr>
          <p:nvPr>
            <p:ph type="title"/>
          </p:nvPr>
        </p:nvSpPr>
        <p:spPr bwMode="auto">
          <a:xfrm>
            <a:off x="768350" y="117475"/>
            <a:ext cx="8062913"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ltLang="en-US" smtClean="0"/>
              <a:t>Click to edit the title text format</a:t>
            </a:r>
          </a:p>
        </p:txBody>
      </p:sp>
      <p:sp>
        <p:nvSpPr>
          <p:cNvPr id="2" name="AutoShape 3"/>
          <p:cNvSpPr>
            <a:spLocks noChangeArrowheads="1"/>
          </p:cNvSpPr>
          <p:nvPr/>
        </p:nvSpPr>
        <p:spPr bwMode="auto">
          <a:xfrm>
            <a:off x="8916988" y="5445125"/>
            <a:ext cx="227012" cy="47625"/>
          </a:xfrm>
          <a:custGeom>
            <a:avLst/>
            <a:gdLst>
              <a:gd name="G0" fmla="*/ 1 61 2"/>
              <a:gd name="G1" fmla="+- 9 0 0"/>
              <a:gd name="G2" fmla="+- 40 0 0"/>
              <a:gd name="G3" fmla="*/ 1 2899 25600"/>
              <a:gd name="G4" fmla="+- 1 0 0"/>
              <a:gd name="G5" fmla="+- 1 0 0"/>
              <a:gd name="G6" fmla="+- 1 0 0"/>
              <a:gd name="G7" fmla="+- 1 0 0"/>
              <a:gd name="G8" fmla="+- 1 0 0"/>
              <a:gd name="G9" fmla="+- 1 0 0"/>
              <a:gd name="G10" fmla="+- 1 0 0"/>
              <a:gd name="G11" fmla="+- 1 0 0"/>
              <a:gd name="G12" fmla="cos 54736 G11"/>
              <a:gd name="G13" fmla="+- 1 0 0"/>
              <a:gd name="G14" fmla="sin 54873 G13"/>
              <a:gd name="G15" fmla="+- G12 G14 0"/>
              <a:gd name="G16" fmla="+- G15 10800 0"/>
              <a:gd name="G17" fmla="+- 1 0 0"/>
              <a:gd name="G18" fmla="+- 1 0 0"/>
              <a:gd name="G19" fmla="+- 1 0 0"/>
              <a:gd name="G20" fmla="+- 1 0 0"/>
              <a:gd name="G21" fmla="+- 1 0 0"/>
              <a:gd name="G22" fmla="+- 1 0 0"/>
              <a:gd name="G23" fmla="+- 1 0 0"/>
              <a:gd name="G24" fmla="+- 25 0 0"/>
              <a:gd name="G25" fmla="+- 273 0 0"/>
              <a:gd name="G26" fmla="+- 1 0 0"/>
              <a:gd name="G27" fmla="+- 1 0 0"/>
              <a:gd name="G28" fmla="+- 1 0 0"/>
              <a:gd name="G29" fmla="*/ 1 11563 1024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2 0 0"/>
              <a:gd name="G49" fmla="+- 1 0 0"/>
              <a:gd name="G50" fmla="+- 1 0 0"/>
              <a:gd name="G51" fmla="+- 1 0 0"/>
              <a:gd name="G52" fmla="+- 1 0 0"/>
              <a:gd name="G53" fmla="+- 1 0 0"/>
              <a:gd name="G54" fmla="+- 1 0 0"/>
              <a:gd name="G55" fmla="+- 1 0 0"/>
              <a:gd name="G56" fmla="+- 1 0 0"/>
              <a:gd name="G57" fmla="+- 1 0 0"/>
              <a:gd name="G58" fmla="+- 1 0 0"/>
              <a:gd name="G59" fmla="+- 1 0 0"/>
              <a:gd name="G60" fmla="+- 1 0 0"/>
              <a:gd name="G61" fmla="+- 1 0 0"/>
              <a:gd name="G62" fmla="+- 1 0 0"/>
              <a:gd name="G63" fmla="+- 1 0 0"/>
              <a:gd name="G64" fmla="+- 1 0 0"/>
              <a:gd name="G65" fmla="+- 1 0 0"/>
              <a:gd name="G66" fmla="+- 1 0 0"/>
              <a:gd name="G67" fmla="+- 1 0 0"/>
              <a:gd name="G68" fmla="+- 1 0 0"/>
              <a:gd name="G69" fmla="+- 1 0 0"/>
              <a:gd name="G70" fmla="+- 1 0 0"/>
              <a:gd name="G71" fmla="*/ 1 47317 25600"/>
              <a:gd name="G72" fmla="+- 1 0 0"/>
              <a:gd name="G73" fmla="+- 32768 0 0"/>
              <a:gd name="G74" fmla="+- 1 0 0"/>
              <a:gd name="G75" fmla="+- 1 0 0"/>
              <a:gd name="G76" fmla="+- 1 0 0"/>
              <a:gd name="G77" fmla="+- 1 0 0"/>
              <a:gd name="G78" fmla="+- 1 0 0"/>
              <a:gd name="G79" fmla="+- 1 0 0"/>
              <a:gd name="G80" fmla="+- 1 0 0"/>
              <a:gd name="G81" fmla="+- 1 0 0"/>
              <a:gd name="G82" fmla="+- 1 0 0"/>
              <a:gd name="G83" fmla="+- 1 0 0"/>
              <a:gd name="G84" fmla="+- 1 0 0"/>
              <a:gd name="G85" fmla="+- 1 0 0"/>
              <a:gd name="G86" fmla="+- 1 0 0"/>
              <a:gd name="G87" fmla="+- 1 0 0"/>
              <a:gd name="G88" fmla="+- 1 0 0"/>
              <a:gd name="G89" fmla="+- 1 0 0"/>
              <a:gd name="G90" fmla="+- 1 0 0"/>
              <a:gd name="G91" fmla="+- 1 0 0"/>
              <a:gd name="G92" fmla="+- 1 0 0"/>
              <a:gd name="T0" fmla="*/ 0 w 285"/>
              <a:gd name="T1" fmla="*/ 2147483647 h 61"/>
              <a:gd name="T2" fmla="*/ 2147483647 w 285"/>
              <a:gd name="T3" fmla="*/ 2147483647 h 61"/>
              <a:gd name="T4" fmla="*/ 2147483647 w 285"/>
              <a:gd name="T5" fmla="*/ 2147483647 h 61"/>
              <a:gd name="T6" fmla="*/ 2147483647 w 285"/>
              <a:gd name="T7" fmla="*/ 2147483647 h 61"/>
              <a:gd name="T8" fmla="*/ 2147483647 w 285"/>
              <a:gd name="T9" fmla="*/ 2147483647 h 61"/>
              <a:gd name="T10" fmla="*/ 2147483647 w 285"/>
              <a:gd name="T11" fmla="*/ 2147483647 h 61"/>
              <a:gd name="T12" fmla="*/ 2147483647 w 285"/>
              <a:gd name="T13" fmla="*/ 2147483647 h 61"/>
              <a:gd name="T14" fmla="*/ 2147483647 w 285"/>
              <a:gd name="T15" fmla="*/ 2147483647 h 61"/>
              <a:gd name="T16" fmla="*/ 2147483647 w 285"/>
              <a:gd name="T17" fmla="*/ 0 h 61"/>
              <a:gd name="T18" fmla="*/ 2147483647 w 285"/>
              <a:gd name="T19" fmla="*/ 0 h 61"/>
              <a:gd name="T20" fmla="*/ 2147483647 w 285"/>
              <a:gd name="T21" fmla="*/ 0 h 61"/>
              <a:gd name="T22" fmla="*/ 2147483647 w 285"/>
              <a:gd name="T23" fmla="*/ 0 h 61"/>
              <a:gd name="T24" fmla="*/ 2147483647 w 285"/>
              <a:gd name="T25" fmla="*/ 2147483647 h 61"/>
              <a:gd name="T26" fmla="*/ 2147483647 w 285"/>
              <a:gd name="T27" fmla="*/ 2147483647 h 61"/>
              <a:gd name="T28" fmla="*/ 2147483647 w 285"/>
              <a:gd name="T29" fmla="*/ 2147483647 h 61"/>
              <a:gd name="T30" fmla="*/ 2147483647 w 285"/>
              <a:gd name="T31" fmla="*/ 2147483647 h 61"/>
              <a:gd name="T32" fmla="*/ 2147483647 w 285"/>
              <a:gd name="T33" fmla="*/ 2147483647 h 61"/>
              <a:gd name="T34" fmla="*/ 2147483647 w 285"/>
              <a:gd name="T35" fmla="*/ 2147483647 h 61"/>
              <a:gd name="T36" fmla="*/ 2147483647 w 285"/>
              <a:gd name="T37" fmla="*/ 2147483647 h 61"/>
              <a:gd name="T38" fmla="*/ 2147483647 w 285"/>
              <a:gd name="T39" fmla="*/ 2147483647 h 61"/>
              <a:gd name="T40" fmla="*/ 2147483647 w 285"/>
              <a:gd name="T41" fmla="*/ 2147483647 h 61"/>
              <a:gd name="T42" fmla="*/ 2147483647 w 285"/>
              <a:gd name="T43" fmla="*/ 2147483647 h 61"/>
              <a:gd name="T44" fmla="*/ 2147483647 w 285"/>
              <a:gd name="T45" fmla="*/ 2147483647 h 61"/>
              <a:gd name="T46" fmla="*/ 2147483647 w 285"/>
              <a:gd name="T47" fmla="*/ 2147483647 h 61"/>
              <a:gd name="T48" fmla="*/ 2147483647 w 285"/>
              <a:gd name="T49" fmla="*/ 2147483647 h 61"/>
              <a:gd name="T50" fmla="*/ 2147483647 w 285"/>
              <a:gd name="T51" fmla="*/ 2147483647 h 61"/>
              <a:gd name="T52" fmla="*/ 2147483647 w 285"/>
              <a:gd name="T53" fmla="*/ 2147483647 h 61"/>
              <a:gd name="T54" fmla="*/ 2147483647 w 285"/>
              <a:gd name="T55" fmla="*/ 2147483647 h 61"/>
              <a:gd name="T56" fmla="*/ 2147483647 w 285"/>
              <a:gd name="T57" fmla="*/ 2147483647 h 61"/>
              <a:gd name="T58" fmla="*/ 2147483647 w 285"/>
              <a:gd name="T59" fmla="*/ 2147483647 h 61"/>
              <a:gd name="T60" fmla="*/ 2147483647 w 285"/>
              <a:gd name="T61" fmla="*/ 2147483647 h 61"/>
              <a:gd name="T62" fmla="*/ 2147483647 w 285"/>
              <a:gd name="T63" fmla="*/ 2147483647 h 61"/>
              <a:gd name="T64" fmla="*/ 2147483647 w 285"/>
              <a:gd name="T65" fmla="*/ 2147483647 h 61"/>
              <a:gd name="T66" fmla="*/ 2147483647 w 285"/>
              <a:gd name="T67" fmla="*/ 2147483647 h 61"/>
              <a:gd name="T68" fmla="*/ 2147483647 w 285"/>
              <a:gd name="T69" fmla="*/ 2147483647 h 61"/>
              <a:gd name="T70" fmla="*/ 2147483647 w 285"/>
              <a:gd name="T71" fmla="*/ 2147483647 h 61"/>
              <a:gd name="T72" fmla="*/ 2147483647 w 285"/>
              <a:gd name="T73" fmla="*/ 2147483647 h 61"/>
              <a:gd name="T74" fmla="*/ 2147483647 w 285"/>
              <a:gd name="T75" fmla="*/ 2147483647 h 61"/>
              <a:gd name="T76" fmla="*/ 2147483647 w 285"/>
              <a:gd name="T77" fmla="*/ 2147483647 h 61"/>
              <a:gd name="T78" fmla="*/ 2147483647 w 285"/>
              <a:gd name="T79" fmla="*/ 2147483647 h 61"/>
              <a:gd name="T80" fmla="*/ 2147483647 w 285"/>
              <a:gd name="T81" fmla="*/ 2147483647 h 61"/>
              <a:gd name="T82" fmla="*/ 2147483647 w 285"/>
              <a:gd name="T83" fmla="*/ 2147483647 h 61"/>
              <a:gd name="T84" fmla="*/ 2147483647 w 285"/>
              <a:gd name="T85" fmla="*/ 2147483647 h 61"/>
              <a:gd name="T86" fmla="*/ 2147483647 w 285"/>
              <a:gd name="T87" fmla="*/ 2147483647 h 61"/>
              <a:gd name="T88" fmla="*/ 0 w 285"/>
              <a:gd name="T89" fmla="*/ 0 h 61"/>
              <a:gd name="T90" fmla="*/ 285 w 285"/>
              <a:gd name="T9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T88" t="T89" r="T90" b="T91"/>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w="9525" cap="flat">
            <a:noFill/>
            <a:round/>
            <a:headEnd/>
            <a:tailEnd/>
          </a:ln>
          <a:effectLst/>
        </p:spPr>
        <p:txBody>
          <a:bodyPr wrap="none" anchor="ctr"/>
          <a:lstStyle/>
          <a:p>
            <a:pPr>
              <a:buFont typeface="Times New Roman" pitchFamily="16" charset="0"/>
              <a:buNone/>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49263" rtl="0" eaLnBrk="0" fontAlgn="base" hangingPunct="0">
        <a:spcBef>
          <a:spcPct val="0"/>
        </a:spcBef>
        <a:spcAft>
          <a:spcPct val="0"/>
        </a:spcAft>
        <a:buClr>
          <a:srgbClr val="000000"/>
        </a:buClr>
        <a:buSzPct val="100000"/>
        <a:buFont typeface="Times New Roman" pitchFamily="18" charset="0"/>
        <a:defRPr sz="3200" b="1">
          <a:solidFill>
            <a:srgbClr val="CC33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itchFamily="18" charset="0"/>
        <a:defRPr sz="3200" b="1">
          <a:solidFill>
            <a:srgbClr val="CC3300"/>
          </a:solidFill>
          <a:latin typeface="Arial" charset="0"/>
          <a:ea typeface="Noto Sans CJK SC Regular" charset="0"/>
          <a:cs typeface="Noto Sans CJK SC Regular" charset="0"/>
        </a:defRPr>
      </a:lvl2pPr>
      <a:lvl3pPr algn="ctr" defTabSz="449263" rtl="0" eaLnBrk="0" fontAlgn="base" hangingPunct="0">
        <a:spcBef>
          <a:spcPct val="0"/>
        </a:spcBef>
        <a:spcAft>
          <a:spcPct val="0"/>
        </a:spcAft>
        <a:buClr>
          <a:srgbClr val="000000"/>
        </a:buClr>
        <a:buSzPct val="100000"/>
        <a:buFont typeface="Times New Roman" pitchFamily="18" charset="0"/>
        <a:defRPr sz="3200" b="1">
          <a:solidFill>
            <a:srgbClr val="CC3300"/>
          </a:solidFill>
          <a:latin typeface="Arial" charset="0"/>
          <a:ea typeface="Noto Sans CJK SC Regular" charset="0"/>
          <a:cs typeface="Noto Sans CJK SC Regular" charset="0"/>
        </a:defRPr>
      </a:lvl3pPr>
      <a:lvl4pPr algn="ctr" defTabSz="449263" rtl="0" eaLnBrk="0" fontAlgn="base" hangingPunct="0">
        <a:spcBef>
          <a:spcPct val="0"/>
        </a:spcBef>
        <a:spcAft>
          <a:spcPct val="0"/>
        </a:spcAft>
        <a:buClr>
          <a:srgbClr val="000000"/>
        </a:buClr>
        <a:buSzPct val="100000"/>
        <a:buFont typeface="Times New Roman" pitchFamily="18" charset="0"/>
        <a:defRPr sz="3200" b="1">
          <a:solidFill>
            <a:srgbClr val="CC3300"/>
          </a:solidFill>
          <a:latin typeface="Arial" charset="0"/>
          <a:ea typeface="Noto Sans CJK SC Regular" charset="0"/>
          <a:cs typeface="Noto Sans CJK SC Regular" charset="0"/>
        </a:defRPr>
      </a:lvl4pPr>
      <a:lvl5pPr algn="ctr" defTabSz="449263" rtl="0" eaLnBrk="0" fontAlgn="base" hangingPunct="0">
        <a:spcBef>
          <a:spcPct val="0"/>
        </a:spcBef>
        <a:spcAft>
          <a:spcPct val="0"/>
        </a:spcAft>
        <a:buClr>
          <a:srgbClr val="000000"/>
        </a:buClr>
        <a:buSzPct val="100000"/>
        <a:buFont typeface="Times New Roman" pitchFamily="18" charset="0"/>
        <a:defRPr sz="3200" b="1">
          <a:solidFill>
            <a:srgbClr val="CC3300"/>
          </a:solidFill>
          <a:latin typeface="Arial" charset="0"/>
          <a:ea typeface="Noto Sans CJK SC Regular" charset="0"/>
          <a:cs typeface="Noto Sans CJK SC Regular"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3200" b="1">
          <a:solidFill>
            <a:srgbClr val="CC3300"/>
          </a:solidFill>
          <a:latin typeface="Arial" charset="0"/>
          <a:ea typeface="Noto Sans CJK SC Regular" charset="0"/>
          <a:cs typeface="Noto Sans CJK SC Regular"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3200" b="1">
          <a:solidFill>
            <a:srgbClr val="CC3300"/>
          </a:solidFill>
          <a:latin typeface="Arial" charset="0"/>
          <a:ea typeface="Noto Sans CJK SC Regular" charset="0"/>
          <a:cs typeface="Noto Sans CJK SC Regular"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3200" b="1">
          <a:solidFill>
            <a:srgbClr val="CC3300"/>
          </a:solidFill>
          <a:latin typeface="Arial" charset="0"/>
          <a:ea typeface="Noto Sans CJK SC Regular" charset="0"/>
          <a:cs typeface="Noto Sans CJK SC Regular"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3200" b="1">
          <a:solidFill>
            <a:srgbClr val="CC3300"/>
          </a:solidFill>
          <a:latin typeface="Arial" charset="0"/>
          <a:ea typeface="Noto Sans CJK SC Regular" charset="0"/>
          <a:cs typeface="Noto Sans CJK SC Regular" charset="0"/>
        </a:defRPr>
      </a:lvl9pPr>
    </p:titleStyle>
    <p:bodyStyle>
      <a:lvl1pPr marL="342900" indent="-342900" algn="l" defTabSz="449263" rtl="0" eaLnBrk="0" fontAlgn="base" hangingPunct="0">
        <a:spcBef>
          <a:spcPts val="1400"/>
        </a:spcBef>
        <a:spcAft>
          <a:spcPct val="0"/>
        </a:spcAft>
        <a:buClr>
          <a:srgbClr val="000000"/>
        </a:buClr>
        <a:buSzPct val="100000"/>
        <a:buFont typeface="Times New Roman" pitchFamily="18" charset="0"/>
        <a:buChar char="•"/>
        <a:defRPr sz="3200">
          <a:solidFill>
            <a:srgbClr val="000000"/>
          </a:solidFill>
          <a:latin typeface="+mn-lt"/>
          <a:ea typeface="+mn-ea"/>
          <a:cs typeface="+mn-cs"/>
        </a:defRPr>
      </a:lvl1pPr>
      <a:lvl2pPr marL="742950" indent="-285750" algn="l" defTabSz="449263" rtl="0" eaLnBrk="0" fontAlgn="base" hangingPunct="0">
        <a:spcBef>
          <a:spcPts val="1225"/>
        </a:spcBef>
        <a:spcAft>
          <a:spcPct val="0"/>
        </a:spcAft>
        <a:buClr>
          <a:srgbClr val="000000"/>
        </a:buClr>
        <a:buSzPct val="100000"/>
        <a:buFont typeface="Times New Roman" pitchFamily="18" charset="0"/>
        <a:buChar char="–"/>
        <a:defRPr sz="2800">
          <a:solidFill>
            <a:srgbClr val="000000"/>
          </a:solidFill>
          <a:latin typeface="+mn-lt"/>
          <a:ea typeface="+mn-ea"/>
          <a:cs typeface="+mn-cs"/>
        </a:defRPr>
      </a:lvl2pPr>
      <a:lvl3pPr marL="1143000" indent="-228600" algn="l" defTabSz="449263" rtl="0" eaLnBrk="0" fontAlgn="base" hangingPunct="0">
        <a:spcBef>
          <a:spcPts val="1050"/>
        </a:spcBef>
        <a:spcAft>
          <a:spcPct val="0"/>
        </a:spcAft>
        <a:buClr>
          <a:srgbClr val="000000"/>
        </a:buClr>
        <a:buSzPct val="100000"/>
        <a:buFont typeface="Times New Roman" pitchFamily="18" charset="0"/>
        <a:buChar char="•"/>
        <a:defRPr sz="2400">
          <a:solidFill>
            <a:srgbClr val="000000"/>
          </a:solidFill>
          <a:latin typeface="+mn-lt"/>
          <a:ea typeface="+mn-ea"/>
          <a:cs typeface="+mn-cs"/>
        </a:defRPr>
      </a:lvl3pPr>
      <a:lvl4pPr marL="1600200" indent="-228600" algn="l" defTabSz="449263" rtl="0" eaLnBrk="0" fontAlgn="base" hangingPunct="0">
        <a:spcBef>
          <a:spcPts val="875"/>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4pPr>
      <a:lvl5pPr marL="2057400" indent="-228600" algn="l" defTabSz="449263" rtl="0" eaLnBrk="0" fontAlgn="base" hangingPunct="0">
        <a:spcBef>
          <a:spcPts val="875"/>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5pPr>
      <a:lvl6pPr marL="2514600" indent="-228600" algn="l" defTabSz="449263" rtl="0" eaLnBrk="0" fontAlgn="base" hangingPunct="0">
        <a:spcBef>
          <a:spcPts val="875"/>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875"/>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875"/>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875"/>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Text Box 1"/>
          <p:cNvSpPr txBox="1">
            <a:spLocks noChangeArrowheads="1"/>
          </p:cNvSpPr>
          <p:nvPr/>
        </p:nvSpPr>
        <p:spPr bwMode="auto">
          <a:xfrm>
            <a:off x="2682875" y="5726113"/>
            <a:ext cx="3678238" cy="796925"/>
          </a:xfrm>
          <a:prstGeom prst="rect">
            <a:avLst/>
          </a:prstGeom>
          <a:noFill/>
          <a:ln w="9525" cap="flat">
            <a:noFill/>
            <a:round/>
            <a:headEnd/>
            <a:tailEnd/>
          </a:ln>
          <a:effectLst/>
        </p:spPr>
        <p:txBody>
          <a:bodyPr wrap="none" lIns="90000" tIns="46800" rIns="90000" bIns="46800">
            <a:spAutoFit/>
          </a:bodyPr>
          <a:lstStyle/>
          <a:p>
            <a:pPr algn="ctr">
              <a:spcBef>
                <a:spcPts val="10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600" b="1">
                <a:solidFill>
                  <a:srgbClr val="CC3300"/>
                </a:solidFill>
                <a:latin typeface="Arial" charset="0"/>
              </a:rPr>
              <a:t>Database System Concepts, 6</a:t>
            </a:r>
            <a:r>
              <a:rPr lang="en-US" sz="1600" b="1" baseline="30000">
                <a:solidFill>
                  <a:srgbClr val="CC3300"/>
                </a:solidFill>
                <a:latin typeface="Arial" charset="0"/>
              </a:rPr>
              <a:t>th</a:t>
            </a:r>
            <a:r>
              <a:rPr lang="en-US" sz="1600" b="1">
                <a:solidFill>
                  <a:srgbClr val="CC3300"/>
                </a:solidFill>
                <a:latin typeface="Arial" charset="0"/>
              </a:rPr>
              <a:t> Ed</a:t>
            </a:r>
            <a:r>
              <a:rPr lang="en-US" sz="1600">
                <a:solidFill>
                  <a:srgbClr val="CC3300"/>
                </a:solidFill>
                <a:latin typeface="Arial" charset="0"/>
              </a:rPr>
              <a:t>.</a:t>
            </a:r>
          </a:p>
          <a:p>
            <a:pPr algn="ctr">
              <a:spcBef>
                <a:spcPts val="7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200" b="1">
                <a:solidFill>
                  <a:srgbClr val="CC3300"/>
                </a:solidFill>
                <a:latin typeface="Arial" charset="0"/>
              </a:rPr>
              <a:t>©Silberschatz, Korth and Sudarshan</a:t>
            </a:r>
            <a:br>
              <a:rPr lang="en-US" sz="1200" b="1">
                <a:solidFill>
                  <a:srgbClr val="CC3300"/>
                </a:solidFill>
                <a:latin typeface="Arial" charset="0"/>
              </a:rPr>
            </a:br>
            <a:r>
              <a:rPr lang="en-US" sz="1200" b="1">
                <a:solidFill>
                  <a:srgbClr val="CC3300"/>
                </a:solidFill>
                <a:latin typeface="Arial" charset="0"/>
              </a:rPr>
              <a:t>See </a:t>
            </a:r>
            <a:r>
              <a:rPr lang="en-US" sz="1200" b="1">
                <a:solidFill>
                  <a:srgbClr val="CCCCFF"/>
                </a:solidFill>
                <a:latin typeface="Arial" charset="0"/>
                <a:hlinkClick r:id="rId13"/>
              </a:rPr>
              <a:t>www.db-book.com</a:t>
            </a:r>
            <a:r>
              <a:rPr lang="en-US" sz="1200" b="1">
                <a:solidFill>
                  <a:srgbClr val="CC3300"/>
                </a:solidFill>
                <a:latin typeface="Arial" charset="0"/>
              </a:rPr>
              <a:t> for conditions on re-use </a:t>
            </a:r>
          </a:p>
        </p:txBody>
      </p:sp>
      <p:pic>
        <p:nvPicPr>
          <p:cNvPr id="2051"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1392238"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052" name="Rectangle 3"/>
          <p:cNvSpPr>
            <a:spLocks noGrp="1" noChangeArrowheads="1"/>
          </p:cNvSpPr>
          <p:nvPr>
            <p:ph type="body" idx="1"/>
          </p:nvPr>
        </p:nvSpPr>
        <p:spPr bwMode="auto">
          <a:xfrm>
            <a:off x="814388" y="1093788"/>
            <a:ext cx="7646987"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2053" name="Rectangle 4"/>
          <p:cNvSpPr>
            <a:spLocks noGrp="1" noChangeArrowheads="1"/>
          </p:cNvSpPr>
          <p:nvPr>
            <p:ph type="title"/>
          </p:nvPr>
        </p:nvSpPr>
        <p:spPr bwMode="auto">
          <a:xfrm>
            <a:off x="768350" y="117475"/>
            <a:ext cx="8062913"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ltLang="en-US" smtClean="0"/>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49263" rtl="0" eaLnBrk="0" fontAlgn="base" hangingPunct="0">
        <a:spcBef>
          <a:spcPct val="0"/>
        </a:spcBef>
        <a:spcAft>
          <a:spcPct val="0"/>
        </a:spcAft>
        <a:buClr>
          <a:srgbClr val="000000"/>
        </a:buClr>
        <a:buSzPct val="100000"/>
        <a:buFont typeface="Times New Roman" pitchFamily="18" charset="0"/>
        <a:defRPr sz="3200" b="1">
          <a:solidFill>
            <a:srgbClr val="CC33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itchFamily="18" charset="0"/>
        <a:defRPr sz="3200" b="1">
          <a:solidFill>
            <a:srgbClr val="CC3300"/>
          </a:solidFill>
          <a:latin typeface="Arial" charset="0"/>
          <a:ea typeface="Noto Sans CJK SC Regular" charset="0"/>
          <a:cs typeface="Noto Sans CJK SC Regular" charset="0"/>
        </a:defRPr>
      </a:lvl2pPr>
      <a:lvl3pPr algn="ctr" defTabSz="449263" rtl="0" eaLnBrk="0" fontAlgn="base" hangingPunct="0">
        <a:spcBef>
          <a:spcPct val="0"/>
        </a:spcBef>
        <a:spcAft>
          <a:spcPct val="0"/>
        </a:spcAft>
        <a:buClr>
          <a:srgbClr val="000000"/>
        </a:buClr>
        <a:buSzPct val="100000"/>
        <a:buFont typeface="Times New Roman" pitchFamily="18" charset="0"/>
        <a:defRPr sz="3200" b="1">
          <a:solidFill>
            <a:srgbClr val="CC3300"/>
          </a:solidFill>
          <a:latin typeface="Arial" charset="0"/>
          <a:ea typeface="Noto Sans CJK SC Regular" charset="0"/>
          <a:cs typeface="Noto Sans CJK SC Regular" charset="0"/>
        </a:defRPr>
      </a:lvl3pPr>
      <a:lvl4pPr algn="ctr" defTabSz="449263" rtl="0" eaLnBrk="0" fontAlgn="base" hangingPunct="0">
        <a:spcBef>
          <a:spcPct val="0"/>
        </a:spcBef>
        <a:spcAft>
          <a:spcPct val="0"/>
        </a:spcAft>
        <a:buClr>
          <a:srgbClr val="000000"/>
        </a:buClr>
        <a:buSzPct val="100000"/>
        <a:buFont typeface="Times New Roman" pitchFamily="18" charset="0"/>
        <a:defRPr sz="3200" b="1">
          <a:solidFill>
            <a:srgbClr val="CC3300"/>
          </a:solidFill>
          <a:latin typeface="Arial" charset="0"/>
          <a:ea typeface="Noto Sans CJK SC Regular" charset="0"/>
          <a:cs typeface="Noto Sans CJK SC Regular" charset="0"/>
        </a:defRPr>
      </a:lvl4pPr>
      <a:lvl5pPr algn="ctr" defTabSz="449263" rtl="0" eaLnBrk="0" fontAlgn="base" hangingPunct="0">
        <a:spcBef>
          <a:spcPct val="0"/>
        </a:spcBef>
        <a:spcAft>
          <a:spcPct val="0"/>
        </a:spcAft>
        <a:buClr>
          <a:srgbClr val="000000"/>
        </a:buClr>
        <a:buSzPct val="100000"/>
        <a:buFont typeface="Times New Roman" pitchFamily="18" charset="0"/>
        <a:defRPr sz="3200" b="1">
          <a:solidFill>
            <a:srgbClr val="CC3300"/>
          </a:solidFill>
          <a:latin typeface="Arial" charset="0"/>
          <a:ea typeface="Noto Sans CJK SC Regular" charset="0"/>
          <a:cs typeface="Noto Sans CJK SC Regular"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3200" b="1">
          <a:solidFill>
            <a:srgbClr val="CC3300"/>
          </a:solidFill>
          <a:latin typeface="Arial" charset="0"/>
          <a:ea typeface="Noto Sans CJK SC Regular" charset="0"/>
          <a:cs typeface="Noto Sans CJK SC Regular"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3200" b="1">
          <a:solidFill>
            <a:srgbClr val="CC3300"/>
          </a:solidFill>
          <a:latin typeface="Arial" charset="0"/>
          <a:ea typeface="Noto Sans CJK SC Regular" charset="0"/>
          <a:cs typeface="Noto Sans CJK SC Regular"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3200" b="1">
          <a:solidFill>
            <a:srgbClr val="CC3300"/>
          </a:solidFill>
          <a:latin typeface="Arial" charset="0"/>
          <a:ea typeface="Noto Sans CJK SC Regular" charset="0"/>
          <a:cs typeface="Noto Sans CJK SC Regular"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3200" b="1">
          <a:solidFill>
            <a:srgbClr val="CC3300"/>
          </a:solidFill>
          <a:latin typeface="Arial" charset="0"/>
          <a:ea typeface="Noto Sans CJK SC Regular" charset="0"/>
          <a:cs typeface="Noto Sans CJK SC Regular" charset="0"/>
        </a:defRPr>
      </a:lvl9pPr>
    </p:titleStyle>
    <p:bodyStyle>
      <a:lvl1pPr marL="342900" indent="-342900" algn="l" defTabSz="449263" rtl="0" eaLnBrk="0" fontAlgn="base" hangingPunct="0">
        <a:spcBef>
          <a:spcPts val="1400"/>
        </a:spcBef>
        <a:spcAft>
          <a:spcPct val="0"/>
        </a:spcAft>
        <a:buClr>
          <a:srgbClr val="000000"/>
        </a:buClr>
        <a:buSzPct val="100000"/>
        <a:buFont typeface="Times New Roman" pitchFamily="18" charset="0"/>
        <a:buChar char="•"/>
        <a:defRPr sz="3200">
          <a:solidFill>
            <a:srgbClr val="000000"/>
          </a:solidFill>
          <a:latin typeface="+mn-lt"/>
          <a:ea typeface="+mn-ea"/>
          <a:cs typeface="+mn-cs"/>
        </a:defRPr>
      </a:lvl1pPr>
      <a:lvl2pPr marL="742950" indent="-285750" algn="l" defTabSz="449263" rtl="0" eaLnBrk="0" fontAlgn="base" hangingPunct="0">
        <a:spcBef>
          <a:spcPts val="1225"/>
        </a:spcBef>
        <a:spcAft>
          <a:spcPct val="0"/>
        </a:spcAft>
        <a:buClr>
          <a:srgbClr val="000000"/>
        </a:buClr>
        <a:buSzPct val="100000"/>
        <a:buFont typeface="Times New Roman" pitchFamily="18" charset="0"/>
        <a:buChar char="–"/>
        <a:defRPr sz="2800">
          <a:solidFill>
            <a:srgbClr val="000000"/>
          </a:solidFill>
          <a:latin typeface="+mn-lt"/>
          <a:ea typeface="+mn-ea"/>
          <a:cs typeface="+mn-cs"/>
        </a:defRPr>
      </a:lvl2pPr>
      <a:lvl3pPr marL="1143000" indent="-228600" algn="l" defTabSz="449263" rtl="0" eaLnBrk="0" fontAlgn="base" hangingPunct="0">
        <a:spcBef>
          <a:spcPts val="1050"/>
        </a:spcBef>
        <a:spcAft>
          <a:spcPct val="0"/>
        </a:spcAft>
        <a:buClr>
          <a:srgbClr val="000000"/>
        </a:buClr>
        <a:buSzPct val="100000"/>
        <a:buFont typeface="Times New Roman" pitchFamily="18" charset="0"/>
        <a:buChar char="•"/>
        <a:defRPr sz="2400">
          <a:solidFill>
            <a:srgbClr val="000000"/>
          </a:solidFill>
          <a:latin typeface="+mn-lt"/>
          <a:ea typeface="+mn-ea"/>
          <a:cs typeface="+mn-cs"/>
        </a:defRPr>
      </a:lvl3pPr>
      <a:lvl4pPr marL="1600200" indent="-228600" algn="l" defTabSz="449263" rtl="0" eaLnBrk="0" fontAlgn="base" hangingPunct="0">
        <a:spcBef>
          <a:spcPts val="875"/>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4pPr>
      <a:lvl5pPr marL="2057400" indent="-228600" algn="l" defTabSz="449263" rtl="0" eaLnBrk="0" fontAlgn="base" hangingPunct="0">
        <a:spcBef>
          <a:spcPts val="875"/>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5pPr>
      <a:lvl6pPr marL="2514600" indent="-228600" algn="l" defTabSz="449263" rtl="0" eaLnBrk="0" fontAlgn="base" hangingPunct="0">
        <a:spcBef>
          <a:spcPts val="875"/>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875"/>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875"/>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875"/>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613208" y="2286000"/>
            <a:ext cx="8077200" cy="2598737"/>
          </a:xfrm>
          <a:prstGeom prst="rect">
            <a:avLst/>
          </a:prstGeom>
          <a:noFill/>
          <a:ln w="9525" cap="flat">
            <a:noFill/>
            <a:round/>
            <a:headEnd/>
            <a:tailEnd/>
          </a:ln>
          <a:effectLst/>
        </p:spPr>
        <p:txBody>
          <a:bodyPr anchor="b"/>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3200" b="1" dirty="0">
                <a:solidFill>
                  <a:srgbClr val="CC3300"/>
                </a:solidFill>
                <a:effectLst>
                  <a:outerShdw blurRad="38100" dist="38100" dir="2700000" algn="tl">
                    <a:srgbClr val="C0C0C0"/>
                  </a:outerShdw>
                </a:effectLst>
                <a:latin typeface="Arial" charset="0"/>
              </a:rPr>
              <a:t>UNIT – V </a:t>
            </a:r>
            <a:br>
              <a:rPr lang="en-US" sz="3200" b="1" dirty="0">
                <a:solidFill>
                  <a:srgbClr val="CC3300"/>
                </a:solidFill>
                <a:effectLst>
                  <a:outerShdw blurRad="38100" dist="38100" dir="2700000" algn="tl">
                    <a:srgbClr val="C0C0C0"/>
                  </a:outerShdw>
                </a:effectLst>
                <a:latin typeface="Arial" charset="0"/>
              </a:rPr>
            </a:br>
            <a:r>
              <a:rPr lang="en-US" sz="3200" b="1" dirty="0">
                <a:solidFill>
                  <a:srgbClr val="CC3300"/>
                </a:solidFill>
                <a:effectLst>
                  <a:outerShdw blurRad="38100" dist="38100" dir="2700000" algn="tl">
                    <a:srgbClr val="C0C0C0"/>
                  </a:outerShdw>
                </a:effectLst>
                <a:latin typeface="Arial" charset="0"/>
              </a:rPr>
              <a:t/>
            </a:r>
            <a:br>
              <a:rPr lang="en-US" sz="3200" b="1" dirty="0">
                <a:solidFill>
                  <a:srgbClr val="CC3300"/>
                </a:solidFill>
                <a:effectLst>
                  <a:outerShdw blurRad="38100" dist="38100" dir="2700000" algn="tl">
                    <a:srgbClr val="C0C0C0"/>
                  </a:outerShdw>
                </a:effectLst>
                <a:latin typeface="Arial" charset="0"/>
              </a:rPr>
            </a:br>
            <a:r>
              <a:rPr lang="en-US" sz="3200" b="1" dirty="0">
                <a:solidFill>
                  <a:srgbClr val="CC3300"/>
                </a:solidFill>
                <a:effectLst>
                  <a:outerShdw blurRad="38100" dist="38100" dir="2700000" algn="tl">
                    <a:srgbClr val="C0C0C0"/>
                  </a:outerShdw>
                </a:effectLst>
                <a:latin typeface="Arial" charset="0"/>
              </a:rPr>
              <a:t>Parallel </a:t>
            </a:r>
            <a:r>
              <a:rPr lang="en-US" sz="3200" b="1" dirty="0" smtClean="0">
                <a:solidFill>
                  <a:srgbClr val="CC3300"/>
                </a:solidFill>
                <a:effectLst>
                  <a:outerShdw blurRad="38100" dist="38100" dir="2700000" algn="tl">
                    <a:srgbClr val="C0C0C0"/>
                  </a:outerShdw>
                </a:effectLst>
                <a:latin typeface="Arial" charset="0"/>
              </a:rPr>
              <a:t>Databases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US" sz="3200" b="1" dirty="0" smtClean="0">
              <a:solidFill>
                <a:srgbClr val="CC3300"/>
              </a:solidFill>
              <a:effectLst>
                <a:outerShdw blurRad="38100" dist="38100" dir="2700000" algn="tl">
                  <a:srgbClr val="C0C0C0"/>
                </a:outerShdw>
              </a:effectLst>
              <a:latin typeface="Arial" charset="0"/>
            </a:endParaRP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3200" b="1" dirty="0" smtClean="0">
                <a:solidFill>
                  <a:srgbClr val="CC3300"/>
                </a:solidFill>
                <a:effectLst>
                  <a:outerShdw blurRad="38100" dist="38100" dir="2700000" algn="tl">
                    <a:srgbClr val="C0C0C0"/>
                  </a:outerShdw>
                </a:effectLst>
                <a:latin typeface="Arial" charset="0"/>
              </a:rPr>
              <a:t>Mr. S. L. </a:t>
            </a:r>
            <a:r>
              <a:rPr lang="en-US" sz="3200" b="1" dirty="0" err="1" smtClean="0">
                <a:solidFill>
                  <a:srgbClr val="CC3300"/>
                </a:solidFill>
                <a:effectLst>
                  <a:outerShdw blurRad="38100" dist="38100" dir="2700000" algn="tl">
                    <a:srgbClr val="C0C0C0"/>
                  </a:outerShdw>
                </a:effectLst>
                <a:latin typeface="Arial" charset="0"/>
              </a:rPr>
              <a:t>Dhende</a:t>
            </a:r>
            <a:r>
              <a:rPr lang="en-US" sz="3200" b="1" dirty="0">
                <a:solidFill>
                  <a:srgbClr val="CC3300"/>
                </a:solidFill>
                <a:effectLst>
                  <a:outerShdw blurRad="38100" dist="38100" dir="2700000" algn="tl">
                    <a:srgbClr val="C0C0C0"/>
                  </a:outerShdw>
                </a:effectLst>
                <a:latin typeface="Arial" charset="0"/>
              </a:rPr>
              <a:t/>
            </a:r>
            <a:br>
              <a:rPr lang="en-US" sz="3200" b="1" dirty="0">
                <a:solidFill>
                  <a:srgbClr val="CC3300"/>
                </a:solidFill>
                <a:effectLst>
                  <a:outerShdw blurRad="38100" dist="38100" dir="2700000" algn="tl">
                    <a:srgbClr val="C0C0C0"/>
                  </a:outerShdw>
                </a:effectLst>
                <a:latin typeface="Arial" charset="0"/>
              </a:rPr>
            </a:br>
            <a:endParaRPr lang="en-US" sz="3200" b="1" dirty="0">
              <a:solidFill>
                <a:srgbClr val="CC3300"/>
              </a:solidFill>
              <a:effectLst>
                <a:outerShdw blurRad="38100" dist="38100" dir="2700000" algn="tl">
                  <a:srgbClr val="C0C0C0"/>
                </a:outerShdw>
              </a:effectLst>
              <a:latin typeface="Arial"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768350" y="58738"/>
            <a:ext cx="8077200" cy="609600"/>
          </a:xfrm>
          <a:prstGeom prst="rect">
            <a:avLst/>
          </a:prstGeom>
          <a:noFill/>
          <a:ln w="9525" cap="flat">
            <a:noFill/>
            <a:round/>
            <a:headEnd/>
            <a:tailEnd/>
          </a:ln>
          <a:effectLst/>
        </p:spPr>
        <p:txBody>
          <a:bodyPr anchor="b"/>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3200" b="1">
                <a:solidFill>
                  <a:srgbClr val="CC3300"/>
                </a:solidFill>
                <a:effectLst>
                  <a:outerShdw blurRad="38100" dist="38100" dir="2700000" algn="tl">
                    <a:srgbClr val="C0C0C0"/>
                  </a:outerShdw>
                </a:effectLst>
                <a:latin typeface="Arial" charset="0"/>
              </a:rPr>
              <a:t>Alternative client server topologies</a:t>
            </a:r>
          </a:p>
        </p:txBody>
      </p:sp>
      <p:sp>
        <p:nvSpPr>
          <p:cNvPr id="14338" name="Text Box 2"/>
          <p:cNvSpPr txBox="1">
            <a:spLocks noChangeArrowheads="1"/>
          </p:cNvSpPr>
          <p:nvPr/>
        </p:nvSpPr>
        <p:spPr bwMode="auto">
          <a:xfrm>
            <a:off x="508000" y="725488"/>
            <a:ext cx="8170863" cy="6045200"/>
          </a:xfrm>
          <a:prstGeom prst="rect">
            <a:avLst/>
          </a:prstGeom>
          <a:noFill/>
          <a:ln w="9525" cap="flat">
            <a:noFill/>
            <a:round/>
            <a:headEnd/>
            <a:tailEnd/>
          </a:ln>
          <a:effectLst/>
        </p:spPr>
        <p:txBody>
          <a:bodyPr/>
          <a:lstStyle/>
          <a:p>
            <a:pPr marL="341313" indent="-328613">
              <a:spcBef>
                <a:spcPts val="788"/>
              </a:spcBef>
              <a:buClrTx/>
              <a:buSzPct val="90000"/>
              <a:buFontTx/>
              <a:buNone/>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endParaRPr lang="en-US">
              <a:solidFill>
                <a:srgbClr val="000000"/>
              </a:solidFill>
              <a:latin typeface="Arial" charset="0"/>
            </a:endParaRPr>
          </a:p>
          <a:p>
            <a:pPr marL="341313" indent="-328613">
              <a:spcBef>
                <a:spcPts val="788"/>
              </a:spcBef>
              <a:buClrTx/>
              <a:buSzPct val="90000"/>
              <a:buFontTx/>
              <a:buNone/>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endParaRPr lang="en-US">
              <a:solidFill>
                <a:srgbClr val="000000"/>
              </a:solidFill>
              <a:latin typeface="Arial" charset="0"/>
            </a:endParaRPr>
          </a:p>
          <a:p>
            <a:pPr marL="328613" indent="-315913">
              <a:spcBef>
                <a:spcPts val="700"/>
              </a:spcBef>
              <a:buClr>
                <a:srgbClr val="CC3300"/>
              </a:buClr>
              <a:buSzPct val="90000"/>
              <a:buFont typeface="Monotype Sorts" charset="2"/>
              <a:buChar cha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r>
              <a:rPr lang="en-US" sz="1600" b="1" i="1">
                <a:solidFill>
                  <a:srgbClr val="000000"/>
                </a:solidFill>
                <a:latin typeface="Arial" charset="0"/>
              </a:rPr>
              <a:t>Fig. 1 Single Client, Single Server.</a:t>
            </a:r>
          </a:p>
          <a:p>
            <a:pPr marL="341313" indent="-328613">
              <a:spcBef>
                <a:spcPts val="700"/>
              </a:spcBef>
              <a:buClrTx/>
              <a:buSzPct val="90000"/>
              <a:buFontTx/>
              <a:buNone/>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endParaRPr lang="en-US" sz="1600" b="1" i="1">
              <a:solidFill>
                <a:srgbClr val="000000"/>
              </a:solidFill>
              <a:latin typeface="Arial" charset="0"/>
            </a:endParaRPr>
          </a:p>
          <a:p>
            <a:pPr marL="341313" indent="-328613">
              <a:spcBef>
                <a:spcPts val="700"/>
              </a:spcBef>
              <a:buClrTx/>
              <a:buSzPct val="90000"/>
              <a:buFontTx/>
              <a:buNone/>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endParaRPr lang="en-US" sz="1600" b="1" i="1">
              <a:solidFill>
                <a:srgbClr val="000000"/>
              </a:solidFill>
              <a:latin typeface="Arial" charset="0"/>
            </a:endParaRPr>
          </a:p>
          <a:p>
            <a:pPr marL="341313" indent="-328613">
              <a:spcBef>
                <a:spcPts val="700"/>
              </a:spcBef>
              <a:buClrTx/>
              <a:buSzPct val="90000"/>
              <a:buFontTx/>
              <a:buNone/>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endParaRPr lang="en-US" sz="1600" b="1" i="1">
              <a:solidFill>
                <a:srgbClr val="000000"/>
              </a:solidFill>
              <a:latin typeface="Arial" charset="0"/>
            </a:endParaRPr>
          </a:p>
          <a:p>
            <a:pPr marL="341313" indent="-328613">
              <a:spcBef>
                <a:spcPts val="700"/>
              </a:spcBef>
              <a:buClrTx/>
              <a:buSzPct val="90000"/>
              <a:buFontTx/>
              <a:buNone/>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endParaRPr lang="en-US" sz="1600" b="1" i="1">
              <a:solidFill>
                <a:srgbClr val="000000"/>
              </a:solidFill>
              <a:latin typeface="Arial" charset="0"/>
            </a:endParaRPr>
          </a:p>
          <a:p>
            <a:pPr marL="328613" indent="-315913">
              <a:spcBef>
                <a:spcPts val="700"/>
              </a:spcBef>
              <a:buClr>
                <a:srgbClr val="CC3300"/>
              </a:buClr>
              <a:buSzPct val="90000"/>
              <a:buFont typeface="Monotype Sorts" charset="2"/>
              <a:buChar cha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r>
              <a:rPr lang="en-US" sz="1600" b="1" i="1">
                <a:solidFill>
                  <a:srgbClr val="000000"/>
                </a:solidFill>
                <a:latin typeface="Arial" charset="0"/>
              </a:rPr>
              <a:t>Fig. 2 Multiple Client, Single Server.</a:t>
            </a:r>
          </a:p>
          <a:p>
            <a:pPr marL="341313" indent="-328613">
              <a:spcBef>
                <a:spcPts val="700"/>
              </a:spcBef>
              <a:buClrTx/>
              <a:buSzPct val="90000"/>
              <a:buFontTx/>
              <a:buNone/>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endParaRPr lang="en-US" sz="1600" b="1" i="1">
              <a:solidFill>
                <a:srgbClr val="000000"/>
              </a:solidFill>
              <a:latin typeface="Arial" charset="0"/>
            </a:endParaRPr>
          </a:p>
          <a:p>
            <a:pPr marL="341313" indent="-328613">
              <a:spcBef>
                <a:spcPts val="700"/>
              </a:spcBef>
              <a:buClrTx/>
              <a:buSzPct val="90000"/>
              <a:buFontTx/>
              <a:buNone/>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endParaRPr lang="en-US" sz="1600" b="1" i="1">
              <a:solidFill>
                <a:srgbClr val="000000"/>
              </a:solidFill>
              <a:latin typeface="Arial" charset="0"/>
            </a:endParaRPr>
          </a:p>
          <a:p>
            <a:pPr marL="341313" indent="-328613">
              <a:spcBef>
                <a:spcPts val="700"/>
              </a:spcBef>
              <a:buClrTx/>
              <a:buSzPct val="90000"/>
              <a:buFontTx/>
              <a:buNone/>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endParaRPr lang="en-US" sz="1600" b="1" i="1">
              <a:solidFill>
                <a:srgbClr val="000000"/>
              </a:solidFill>
              <a:latin typeface="Arial" charset="0"/>
            </a:endParaRPr>
          </a:p>
          <a:p>
            <a:pPr marL="341313" indent="-328613">
              <a:spcBef>
                <a:spcPts val="700"/>
              </a:spcBef>
              <a:buClrTx/>
              <a:buSzPct val="90000"/>
              <a:buFontTx/>
              <a:buNone/>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endParaRPr lang="en-US" sz="1600" b="1" i="1">
              <a:solidFill>
                <a:srgbClr val="000000"/>
              </a:solidFill>
              <a:latin typeface="Arial" charset="0"/>
            </a:endParaRPr>
          </a:p>
          <a:p>
            <a:pPr marL="341313" indent="-328613">
              <a:spcBef>
                <a:spcPts val="700"/>
              </a:spcBef>
              <a:buClrTx/>
              <a:buSzPct val="90000"/>
              <a:buFontTx/>
              <a:buNone/>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endParaRPr lang="en-US" sz="1600" b="1" i="1">
              <a:solidFill>
                <a:srgbClr val="000000"/>
              </a:solidFill>
              <a:latin typeface="Arial" charset="0"/>
            </a:endParaRPr>
          </a:p>
          <a:p>
            <a:pPr marL="341313" indent="-328613">
              <a:spcBef>
                <a:spcPts val="700"/>
              </a:spcBef>
              <a:buClrTx/>
              <a:buSzPct val="90000"/>
              <a:buFontTx/>
              <a:buNone/>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endParaRPr lang="en-US" sz="1600" b="1" i="1">
              <a:solidFill>
                <a:srgbClr val="000000"/>
              </a:solidFill>
              <a:latin typeface="Arial" charset="0"/>
            </a:endParaRPr>
          </a:p>
          <a:p>
            <a:pPr marL="328613" indent="-315913">
              <a:spcBef>
                <a:spcPts val="788"/>
              </a:spcBef>
              <a:buClr>
                <a:srgbClr val="CC3300"/>
              </a:buClr>
              <a:buSzPct val="90000"/>
              <a:buFont typeface="Monotype Sorts" charset="2"/>
              <a:buChar cha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r>
              <a:rPr lang="en-US" sz="1600" b="1" i="1">
                <a:solidFill>
                  <a:srgbClr val="000000"/>
                </a:solidFill>
                <a:latin typeface="Arial" charset="0"/>
              </a:rPr>
              <a:t>Fig. 3 Multiple Client, Multiple Server</a:t>
            </a:r>
            <a:r>
              <a:rPr lang="en-US">
                <a:solidFill>
                  <a:srgbClr val="000000"/>
                </a:solidFill>
                <a:latin typeface="Arial" charset="0"/>
              </a:rPr>
              <a:t>. </a:t>
            </a:r>
          </a:p>
        </p:txBody>
      </p:sp>
      <p:pic>
        <p:nvPicPr>
          <p:cNvPr id="12292" name="Picture 3"/>
          <p:cNvPicPr>
            <a:picLocks noChangeAspect="1" noChangeArrowheads="1"/>
          </p:cNvPicPr>
          <p:nvPr/>
        </p:nvPicPr>
        <p:blipFill>
          <a:blip r:embed="rId3">
            <a:lum contrast="-2000"/>
            <a:extLst>
              <a:ext uri="{28A0092B-C50C-407E-A947-70E740481C1C}">
                <a14:useLocalDpi xmlns:a14="http://schemas.microsoft.com/office/drawing/2010/main" val="0"/>
              </a:ext>
            </a:extLst>
          </a:blip>
          <a:srcRect/>
          <a:stretch>
            <a:fillRect/>
          </a:stretch>
        </p:blipFill>
        <p:spPr bwMode="auto">
          <a:xfrm>
            <a:off x="4673600" y="784225"/>
            <a:ext cx="3976688" cy="573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914400" y="58738"/>
            <a:ext cx="7416800" cy="609600"/>
          </a:xfrm>
          <a:prstGeom prst="rect">
            <a:avLst/>
          </a:prstGeom>
          <a:noFill/>
          <a:ln w="9525" cap="flat">
            <a:noFill/>
            <a:round/>
            <a:headEnd/>
            <a:tailEnd/>
          </a:ln>
          <a:effectLst/>
        </p:spPr>
        <p:txBody>
          <a:bodyPr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79125" algn="l"/>
                <a:tab pos="10780713" algn="l"/>
              </a:tabLst>
              <a:defRPr/>
            </a:pPr>
            <a:r>
              <a:rPr lang="en-US" sz="3200" b="1">
                <a:solidFill>
                  <a:srgbClr val="CC3300"/>
                </a:solidFill>
                <a:effectLst>
                  <a:outerShdw blurRad="38100" dist="38100" dir="2700000" algn="tl">
                    <a:srgbClr val="C0C0C0"/>
                  </a:outerShdw>
                </a:effectLst>
                <a:latin typeface="Arial" charset="0"/>
              </a:rPr>
              <a:t>Three-Tier  Client-Server 	</a:t>
            </a:r>
          </a:p>
        </p:txBody>
      </p:sp>
      <p:pic>
        <p:nvPicPr>
          <p:cNvPr id="133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860425"/>
            <a:ext cx="7634287" cy="564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768350" y="58738"/>
            <a:ext cx="8077200" cy="609600"/>
          </a:xfrm>
          <a:prstGeom prst="rect">
            <a:avLst/>
          </a:prstGeom>
          <a:noFill/>
          <a:ln w="9525" cap="flat">
            <a:noFill/>
            <a:round/>
            <a:headEnd/>
            <a:tailEnd/>
          </a:ln>
          <a:effectLst/>
        </p:spPr>
        <p:txBody>
          <a:bodyPr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79125" algn="l"/>
                <a:tab pos="10780713" algn="l"/>
              </a:tabLst>
              <a:defRPr/>
            </a:pPr>
            <a:r>
              <a:rPr lang="en-US" sz="3200" b="1">
                <a:solidFill>
                  <a:srgbClr val="CC3300"/>
                </a:solidFill>
                <a:effectLst>
                  <a:outerShdw blurRad="38100" dist="38100" dir="2700000" algn="tl">
                    <a:srgbClr val="C0C0C0"/>
                  </a:outerShdw>
                </a:effectLst>
                <a:latin typeface="Arial" charset="0"/>
              </a:rPr>
              <a:t>Three-Tier  Client-Server 	</a:t>
            </a:r>
          </a:p>
        </p:txBody>
      </p:sp>
      <p:sp>
        <p:nvSpPr>
          <p:cNvPr id="15362" name="Text Box 2"/>
          <p:cNvSpPr txBox="1">
            <a:spLocks noChangeArrowheads="1"/>
          </p:cNvSpPr>
          <p:nvPr/>
        </p:nvSpPr>
        <p:spPr bwMode="auto">
          <a:xfrm>
            <a:off x="814388" y="725488"/>
            <a:ext cx="7864475" cy="6045200"/>
          </a:xfrm>
          <a:prstGeom prst="rect">
            <a:avLst/>
          </a:prstGeom>
          <a:noFill/>
          <a:ln w="9525" cap="flat">
            <a:noFill/>
            <a:round/>
            <a:headEnd/>
            <a:tailEnd/>
          </a:ln>
          <a:effectLst/>
        </p:spPr>
        <p:txBody>
          <a:bodyPr/>
          <a:lstStyle/>
          <a:p>
            <a:pPr marL="341313" indent="-328613" algn="just">
              <a:spcBef>
                <a:spcPts val="788"/>
              </a:spcBef>
              <a:buClrTx/>
              <a:buSzPct val="90000"/>
              <a:buFontTx/>
              <a:buNone/>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endParaRPr lang="en-US">
              <a:solidFill>
                <a:srgbClr val="000000"/>
              </a:solidFill>
              <a:latin typeface="Arial" charset="0"/>
            </a:endParaRPr>
          </a:p>
          <a:p>
            <a:pPr marL="328613" indent="-315913" algn="just">
              <a:spcBef>
                <a:spcPts val="788"/>
              </a:spcBef>
              <a:buClr>
                <a:srgbClr val="CC3300"/>
              </a:buClr>
              <a:buSzPct val="90000"/>
              <a:buFont typeface="Monotype Sorts" charset="2"/>
              <a:buChar cha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r>
              <a:rPr lang="en-US">
                <a:solidFill>
                  <a:srgbClr val="000000"/>
                </a:solidFill>
                <a:latin typeface="Arial" charset="0"/>
              </a:rPr>
              <a:t>The need for enterprise scalability challenged the traditional two-tier client–server model.</a:t>
            </a:r>
          </a:p>
          <a:p>
            <a:pPr marL="341313" indent="-328613" algn="just">
              <a:spcBef>
                <a:spcPts val="788"/>
              </a:spcBef>
              <a:buClrTx/>
              <a:buSzPct val="90000"/>
              <a:buFontTx/>
              <a:buNone/>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endParaRPr lang="en-US">
              <a:solidFill>
                <a:srgbClr val="000000"/>
              </a:solidFill>
              <a:latin typeface="Arial" charset="0"/>
            </a:endParaRPr>
          </a:p>
          <a:p>
            <a:pPr marL="328613" indent="-315913" algn="just">
              <a:spcBef>
                <a:spcPts val="788"/>
              </a:spcBef>
              <a:buClr>
                <a:srgbClr val="CC3300"/>
              </a:buClr>
              <a:buSzPct val="90000"/>
              <a:buFont typeface="Monotype Sorts" charset="2"/>
              <a:buChar cha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r>
              <a:rPr lang="en-US">
                <a:solidFill>
                  <a:srgbClr val="000000"/>
                </a:solidFill>
                <a:latin typeface="Arial" charset="0"/>
              </a:rPr>
              <a:t>Client side presented two problems preventing true scalability:</a:t>
            </a:r>
          </a:p>
          <a:p>
            <a:pPr marL="728663" lvl="1" indent="-271463" algn="just">
              <a:spcBef>
                <a:spcPts val="788"/>
              </a:spcBef>
              <a:buClr>
                <a:srgbClr val="FF9933"/>
              </a:buClr>
              <a:buSzPct val="80000"/>
              <a:buFont typeface="Monotype Sorts" charset="2"/>
              <a:buChar cha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r>
              <a:rPr lang="en-US">
                <a:solidFill>
                  <a:srgbClr val="000000"/>
                </a:solidFill>
                <a:latin typeface="Arial" charset="0"/>
              </a:rPr>
              <a:t>‘Fat’ client, requiring considerable resources on client’s computer to run effectively.</a:t>
            </a:r>
          </a:p>
          <a:p>
            <a:pPr marL="728663" lvl="1" indent="-271463" algn="just">
              <a:spcBef>
                <a:spcPts val="788"/>
              </a:spcBef>
              <a:buClr>
                <a:srgbClr val="FF9933"/>
              </a:buClr>
              <a:buSzPct val="80000"/>
              <a:buFont typeface="Monotype Sorts" charset="2"/>
              <a:buChar cha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r>
              <a:rPr lang="en-US">
                <a:solidFill>
                  <a:srgbClr val="000000"/>
                </a:solidFill>
                <a:latin typeface="Arial" charset="0"/>
              </a:rPr>
              <a:t>Significant client side administration overhead.</a:t>
            </a:r>
          </a:p>
          <a:p>
            <a:pPr marL="741363" lvl="1" indent="-271463" algn="just">
              <a:spcBef>
                <a:spcPts val="788"/>
              </a:spcBef>
              <a:buClrTx/>
              <a:buSzPct val="80000"/>
              <a:buFontTx/>
              <a:buNone/>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endParaRPr lang="en-US">
              <a:solidFill>
                <a:srgbClr val="000000"/>
              </a:solidFill>
              <a:latin typeface="Arial" charset="0"/>
            </a:endParaRPr>
          </a:p>
          <a:p>
            <a:pPr marL="328613" indent="-315913" algn="just">
              <a:spcBef>
                <a:spcPts val="788"/>
              </a:spcBef>
              <a:buClr>
                <a:srgbClr val="CC3300"/>
              </a:buClr>
              <a:buSzPct val="90000"/>
              <a:buFont typeface="Monotype Sorts" charset="2"/>
              <a:buChar cha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r>
              <a:rPr lang="en-US">
                <a:solidFill>
                  <a:srgbClr val="000000"/>
                </a:solidFill>
                <a:latin typeface="Arial" charset="0"/>
              </a:rPr>
              <a:t>By 1995, three layers proposed, each potentially running on a different platform.</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768350" y="58738"/>
            <a:ext cx="8077200" cy="609600"/>
          </a:xfrm>
          <a:prstGeom prst="rect">
            <a:avLst/>
          </a:prstGeom>
          <a:noFill/>
          <a:ln w="9525" cap="flat">
            <a:noFill/>
            <a:round/>
            <a:headEnd/>
            <a:tailEnd/>
          </a:ln>
          <a:effectLst/>
        </p:spPr>
        <p:txBody>
          <a:bodyPr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79125" algn="l"/>
                <a:tab pos="10780713" algn="l"/>
              </a:tabLst>
              <a:defRPr/>
            </a:pPr>
            <a:r>
              <a:rPr lang="en-US" sz="3200" b="1">
                <a:solidFill>
                  <a:srgbClr val="CC3300"/>
                </a:solidFill>
                <a:effectLst>
                  <a:outerShdw blurRad="38100" dist="38100" dir="2700000" algn="tl">
                    <a:srgbClr val="C0C0C0"/>
                  </a:outerShdw>
                </a:effectLst>
                <a:latin typeface="Arial" charset="0"/>
              </a:rPr>
              <a:t>Three-Tier  Client-Server 	</a:t>
            </a:r>
          </a:p>
        </p:txBody>
      </p:sp>
      <p:sp>
        <p:nvSpPr>
          <p:cNvPr id="16386" name="Text Box 2"/>
          <p:cNvSpPr txBox="1">
            <a:spLocks noChangeArrowheads="1"/>
          </p:cNvSpPr>
          <p:nvPr/>
        </p:nvSpPr>
        <p:spPr bwMode="auto">
          <a:xfrm>
            <a:off x="814388" y="1030288"/>
            <a:ext cx="7864475" cy="5740400"/>
          </a:xfrm>
          <a:prstGeom prst="rect">
            <a:avLst/>
          </a:prstGeom>
          <a:noFill/>
          <a:ln w="9525" cap="flat">
            <a:noFill/>
            <a:round/>
            <a:headEnd/>
            <a:tailEnd/>
          </a:ln>
          <a:effectLst/>
        </p:spPr>
        <p:txBody>
          <a:bodyPr/>
          <a:lstStyle/>
          <a:p>
            <a:pPr marL="328613" indent="-328613" algn="just">
              <a:spcBef>
                <a:spcPts val="788"/>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b="1">
                <a:solidFill>
                  <a:srgbClr val="000000"/>
                </a:solidFill>
                <a:latin typeface="Arial" charset="0"/>
              </a:rPr>
              <a:t>Advantages</a:t>
            </a:r>
            <a:r>
              <a:rPr lang="en-US">
                <a:solidFill>
                  <a:srgbClr val="000000"/>
                </a:solidFill>
                <a:latin typeface="Arial" charset="0"/>
              </a:rPr>
              <a:t>:</a:t>
            </a:r>
          </a:p>
          <a:p>
            <a:pPr marL="341313" indent="-328613" algn="just">
              <a:spcBef>
                <a:spcPts val="438"/>
              </a:spcBef>
              <a:buClrTx/>
              <a:buSzPct val="9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sz="1000">
              <a:solidFill>
                <a:srgbClr val="000000"/>
              </a:solidFill>
              <a:latin typeface="Arial" charset="0"/>
            </a:endParaRPr>
          </a:p>
          <a:p>
            <a:pPr marL="728663" lvl="1" indent="-271463" algn="just">
              <a:spcBef>
                <a:spcPts val="78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1400">
                <a:solidFill>
                  <a:srgbClr val="000000"/>
                </a:solidFill>
                <a:latin typeface="Arial" charset="0"/>
              </a:rPr>
              <a:t>‘</a:t>
            </a:r>
            <a:r>
              <a:rPr lang="en-US">
                <a:solidFill>
                  <a:srgbClr val="000000"/>
                </a:solidFill>
                <a:latin typeface="Arial" charset="0"/>
              </a:rPr>
              <a:t>Thin’ client, requiring less expensive hardware.</a:t>
            </a:r>
          </a:p>
          <a:p>
            <a:pPr marL="741363" lvl="1" indent="-271463" algn="just">
              <a:spcBef>
                <a:spcPts val="788"/>
              </a:spcBef>
              <a:buClrTx/>
              <a:buSzPct val="8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a:solidFill>
                <a:srgbClr val="000000"/>
              </a:solidFill>
              <a:latin typeface="Arial" charset="0"/>
            </a:endParaRPr>
          </a:p>
          <a:p>
            <a:pPr marL="728663" lvl="1" indent="-271463" algn="just">
              <a:spcBef>
                <a:spcPts val="78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a:solidFill>
                  <a:srgbClr val="000000"/>
                </a:solidFill>
                <a:latin typeface="Arial" charset="0"/>
              </a:rPr>
              <a:t>Application maintenance centralized.</a:t>
            </a:r>
          </a:p>
          <a:p>
            <a:pPr marL="741363" lvl="1" indent="-271463" algn="just">
              <a:spcBef>
                <a:spcPts val="788"/>
              </a:spcBef>
              <a:buClrTx/>
              <a:buSzPct val="8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a:solidFill>
                <a:srgbClr val="000000"/>
              </a:solidFill>
              <a:latin typeface="Arial" charset="0"/>
            </a:endParaRPr>
          </a:p>
          <a:p>
            <a:pPr marL="728663" lvl="1" indent="-271463" algn="just">
              <a:spcBef>
                <a:spcPts val="78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a:solidFill>
                  <a:srgbClr val="000000"/>
                </a:solidFill>
                <a:latin typeface="Arial" charset="0"/>
              </a:rPr>
              <a:t>Easier to modify or replace one tier without affecting others.</a:t>
            </a:r>
          </a:p>
          <a:p>
            <a:pPr marL="741363" lvl="1" indent="-271463" algn="just">
              <a:spcBef>
                <a:spcPts val="788"/>
              </a:spcBef>
              <a:buClrTx/>
              <a:buSzPct val="8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a:solidFill>
                <a:srgbClr val="000000"/>
              </a:solidFill>
              <a:latin typeface="Arial" charset="0"/>
            </a:endParaRPr>
          </a:p>
          <a:p>
            <a:pPr marL="728663" lvl="1" indent="-271463" algn="just">
              <a:spcBef>
                <a:spcPts val="78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a:solidFill>
                  <a:srgbClr val="000000"/>
                </a:solidFill>
                <a:latin typeface="Arial" charset="0"/>
              </a:rPr>
              <a:t>Separating business logic from database functions makes it easier to implement load balancing.</a:t>
            </a:r>
          </a:p>
          <a:p>
            <a:pPr marL="741363" lvl="1" indent="-271463" algn="just">
              <a:spcBef>
                <a:spcPts val="788"/>
              </a:spcBef>
              <a:buClrTx/>
              <a:buSzPct val="8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a:solidFill>
                <a:srgbClr val="000000"/>
              </a:solidFill>
              <a:latin typeface="Arial" charset="0"/>
            </a:endParaRPr>
          </a:p>
          <a:p>
            <a:pPr marL="728663" lvl="1" indent="-271463" algn="just">
              <a:spcBef>
                <a:spcPts val="78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a:solidFill>
                  <a:srgbClr val="000000"/>
                </a:solidFill>
                <a:latin typeface="Arial" charset="0"/>
              </a:rPr>
              <a:t>Maps quite naturally to Web environment.</a:t>
            </a:r>
          </a:p>
          <a:p>
            <a:pPr marL="341313" indent="-328613" algn="just">
              <a:spcBef>
                <a:spcPts val="788"/>
              </a:spcBef>
              <a:buClrTx/>
              <a:buSzPct val="9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914400" y="58738"/>
            <a:ext cx="7693025" cy="609600"/>
          </a:xfrm>
          <a:prstGeom prst="rect">
            <a:avLst/>
          </a:prstGeom>
          <a:noFill/>
          <a:ln w="9525" cap="flat">
            <a:noFill/>
            <a:round/>
            <a:headEnd/>
            <a:tailEnd/>
          </a:ln>
          <a:effectLst/>
        </p:spPr>
        <p:txBody>
          <a:bodyPr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79125" algn="l"/>
                <a:tab pos="10780713" algn="l"/>
              </a:tabLst>
              <a:defRPr/>
            </a:pPr>
            <a:r>
              <a:rPr lang="en-US" sz="3200" b="1">
                <a:solidFill>
                  <a:srgbClr val="CC3300"/>
                </a:solidFill>
                <a:effectLst>
                  <a:outerShdw blurRad="38100" dist="38100" dir="2700000" algn="tl">
                    <a:srgbClr val="C0C0C0"/>
                  </a:outerShdw>
                </a:effectLst>
              </a:rPr>
              <a:t>Oracle Architecture 	</a:t>
            </a:r>
          </a:p>
        </p:txBody>
      </p:sp>
      <p:pic>
        <p:nvPicPr>
          <p:cNvPr id="1638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63" y="739775"/>
            <a:ext cx="8259762" cy="557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6388" name="Rectangle 3"/>
          <p:cNvSpPr>
            <a:spLocks noChangeArrowheads="1"/>
          </p:cNvSpPr>
          <p:nvPr/>
        </p:nvSpPr>
        <p:spPr bwMode="auto">
          <a:xfrm>
            <a:off x="1905000" y="6307138"/>
            <a:ext cx="5743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Noto Sans CJK SC Regular" charset="0"/>
                <a:cs typeface="Noto Sans CJK SC Regular" charset="0"/>
              </a:defRPr>
            </a:lvl9pPr>
          </a:lstStyle>
          <a:p>
            <a:pPr algn="ctr">
              <a:buClrTx/>
              <a:buFontTx/>
              <a:buNone/>
            </a:pPr>
            <a:r>
              <a:rPr lang="en-US" altLang="en-US" sz="1600" b="1" i="1">
                <a:solidFill>
                  <a:srgbClr val="000000"/>
                </a:solidFill>
              </a:rPr>
              <a:t>Fig. Oracle architecture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768350" y="58738"/>
            <a:ext cx="8077200" cy="609600"/>
          </a:xfrm>
          <a:prstGeom prst="rect">
            <a:avLst/>
          </a:prstGeom>
          <a:noFill/>
          <a:ln w="9525" cap="flat">
            <a:noFill/>
            <a:round/>
            <a:headEnd/>
            <a:tailEnd/>
          </a:ln>
          <a:effectLst/>
        </p:spPr>
        <p:txBody>
          <a:bodyPr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79125" algn="l"/>
                <a:tab pos="10780713" algn="l"/>
              </a:tabLst>
              <a:defRPr/>
            </a:pPr>
            <a:r>
              <a:rPr lang="en-US" sz="3200" b="1">
                <a:solidFill>
                  <a:srgbClr val="CC3300"/>
                </a:solidFill>
                <a:effectLst>
                  <a:outerShdw blurRad="38100" dist="38100" dir="2700000" algn="tl">
                    <a:srgbClr val="C0C0C0"/>
                  </a:outerShdw>
                </a:effectLst>
              </a:rPr>
              <a:t>Oracle Architecture 	</a:t>
            </a:r>
          </a:p>
        </p:txBody>
      </p:sp>
      <p:sp>
        <p:nvSpPr>
          <p:cNvPr id="22530" name="Text Box 2"/>
          <p:cNvSpPr txBox="1">
            <a:spLocks noChangeArrowheads="1"/>
          </p:cNvSpPr>
          <p:nvPr/>
        </p:nvSpPr>
        <p:spPr bwMode="auto">
          <a:xfrm>
            <a:off x="814388" y="754063"/>
            <a:ext cx="7864475" cy="6016625"/>
          </a:xfrm>
          <a:prstGeom prst="rect">
            <a:avLst/>
          </a:prstGeom>
          <a:noFill/>
          <a:ln w="9525" cap="flat">
            <a:noFill/>
            <a:round/>
            <a:headEnd/>
            <a:tailEnd/>
          </a:ln>
          <a:effectLst/>
        </p:spPr>
        <p:txBody>
          <a:bodyPr/>
          <a:lstStyle/>
          <a:p>
            <a:pPr marL="328613" indent="-328613" algn="just">
              <a:spcBef>
                <a:spcPts val="738"/>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1700" b="1" dirty="0" smtClean="0">
                <a:solidFill>
                  <a:srgbClr val="000000"/>
                </a:solidFill>
              </a:rPr>
              <a:t>SGA: </a:t>
            </a:r>
          </a:p>
          <a:p>
            <a:pPr marL="328613" indent="-328613" algn="just">
              <a:lnSpc>
                <a:spcPct val="200000"/>
              </a:lnSpc>
              <a:spcBef>
                <a:spcPts val="738"/>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1600" dirty="0" smtClean="0">
                <a:solidFill>
                  <a:schemeClr val="tx1"/>
                </a:solidFill>
              </a:rPr>
              <a:t>The </a:t>
            </a:r>
            <a:r>
              <a:rPr lang="en-US" sz="1600" dirty="0">
                <a:solidFill>
                  <a:schemeClr val="tx1"/>
                </a:solidFill>
              </a:rPr>
              <a:t>System Global Area (SGA) is a group of shared memory structures, known as SGA components, that contain data and control information for one Oracle Database instance. The SGA is shared by all server and background processes. Examples of data stored in the SGA include cached data blocks and shared SQL areas</a:t>
            </a:r>
            <a:r>
              <a:rPr lang="en-US" sz="1600" dirty="0" smtClean="0">
                <a:solidFill>
                  <a:schemeClr val="tx1"/>
                </a:solidFill>
              </a:rPr>
              <a:t>.</a:t>
            </a:r>
            <a:endParaRPr lang="en-US" sz="1700" dirty="0" smtClean="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768350" y="58738"/>
            <a:ext cx="8077200" cy="609600"/>
          </a:xfrm>
          <a:prstGeom prst="rect">
            <a:avLst/>
          </a:prstGeom>
          <a:noFill/>
          <a:ln w="9525" cap="flat">
            <a:noFill/>
            <a:round/>
            <a:headEnd/>
            <a:tailEnd/>
          </a:ln>
          <a:effectLst/>
        </p:spPr>
        <p:txBody>
          <a:bodyPr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79125" algn="l"/>
                <a:tab pos="10780713" algn="l"/>
              </a:tabLst>
              <a:defRPr/>
            </a:pPr>
            <a:r>
              <a:rPr lang="en-US" sz="3200" b="1">
                <a:solidFill>
                  <a:srgbClr val="CC3300"/>
                </a:solidFill>
                <a:effectLst>
                  <a:outerShdw blurRad="38100" dist="38100" dir="2700000" algn="tl">
                    <a:srgbClr val="C0C0C0"/>
                  </a:outerShdw>
                </a:effectLst>
              </a:rPr>
              <a:t>Oracle Architecture 	</a:t>
            </a:r>
          </a:p>
        </p:txBody>
      </p:sp>
      <p:sp>
        <p:nvSpPr>
          <p:cNvPr id="22530" name="Text Box 2"/>
          <p:cNvSpPr txBox="1">
            <a:spLocks noChangeArrowheads="1"/>
          </p:cNvSpPr>
          <p:nvPr/>
        </p:nvSpPr>
        <p:spPr bwMode="auto">
          <a:xfrm>
            <a:off x="814388" y="754063"/>
            <a:ext cx="7864475" cy="6016625"/>
          </a:xfrm>
          <a:prstGeom prst="rect">
            <a:avLst/>
          </a:prstGeom>
          <a:noFill/>
          <a:ln w="9525" cap="flat">
            <a:noFill/>
            <a:round/>
            <a:headEnd/>
            <a:tailEnd/>
          </a:ln>
          <a:effectLst/>
        </p:spPr>
        <p:txBody>
          <a:bodyPr/>
          <a:lstStyle/>
          <a:p>
            <a:pPr marL="328613" indent="-328613" algn="just">
              <a:spcBef>
                <a:spcPts val="738"/>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1700" b="1">
                <a:solidFill>
                  <a:srgbClr val="000000"/>
                </a:solidFill>
              </a:rPr>
              <a:t>Oracle server:  </a:t>
            </a:r>
          </a:p>
          <a:p>
            <a:pPr marL="728663" lvl="1" indent="-271463" algn="just">
              <a:spcBef>
                <a:spcPts val="73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1700">
                <a:solidFill>
                  <a:srgbClr val="000000"/>
                </a:solidFill>
              </a:rPr>
              <a:t>An Oracle server includes an </a:t>
            </a:r>
            <a:r>
              <a:rPr lang="en-US" sz="1700" b="1">
                <a:solidFill>
                  <a:srgbClr val="000000"/>
                </a:solidFill>
              </a:rPr>
              <a:t>Oracle Instance</a:t>
            </a:r>
            <a:r>
              <a:rPr lang="en-US" sz="1700">
                <a:solidFill>
                  <a:srgbClr val="000000"/>
                </a:solidFill>
              </a:rPr>
              <a:t> and an </a:t>
            </a:r>
            <a:r>
              <a:rPr lang="en-US" sz="1700" b="1">
                <a:solidFill>
                  <a:srgbClr val="000000"/>
                </a:solidFill>
              </a:rPr>
              <a:t>Oracle database</a:t>
            </a:r>
            <a:r>
              <a:rPr lang="en-US" sz="1700">
                <a:solidFill>
                  <a:srgbClr val="000000"/>
                </a:solidFill>
              </a:rPr>
              <a:t>.  </a:t>
            </a:r>
          </a:p>
          <a:p>
            <a:pPr marL="728663" lvl="1" indent="-271463" algn="just">
              <a:spcBef>
                <a:spcPts val="73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1700">
                <a:solidFill>
                  <a:srgbClr val="000000"/>
                </a:solidFill>
              </a:rPr>
              <a:t>An Oracle database includes several different types of files: </a:t>
            </a:r>
            <a:r>
              <a:rPr lang="en-US" sz="1700" i="1">
                <a:solidFill>
                  <a:srgbClr val="000000"/>
                </a:solidFill>
              </a:rPr>
              <a:t>datafiles, control files, redo log files and archive redo log files.</a:t>
            </a:r>
            <a:r>
              <a:rPr lang="en-US" sz="1700">
                <a:solidFill>
                  <a:srgbClr val="000000"/>
                </a:solidFill>
              </a:rPr>
              <a:t>  The Oracle server also accesses </a:t>
            </a:r>
            <a:r>
              <a:rPr lang="en-US" sz="1700" i="1">
                <a:solidFill>
                  <a:srgbClr val="000000"/>
                </a:solidFill>
              </a:rPr>
              <a:t>parameter files and password files.  </a:t>
            </a:r>
          </a:p>
          <a:p>
            <a:pPr marL="341313" indent="-328613" algn="just">
              <a:spcBef>
                <a:spcPts val="738"/>
              </a:spcBef>
              <a:buClrTx/>
              <a:buSzPct val="9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sz="1700">
              <a:solidFill>
                <a:srgbClr val="000000"/>
              </a:solidFill>
            </a:endParaRPr>
          </a:p>
          <a:p>
            <a:pPr marL="328613" indent="-328613" algn="just">
              <a:spcBef>
                <a:spcPts val="738"/>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1700">
                <a:solidFill>
                  <a:srgbClr val="000000"/>
                </a:solidFill>
              </a:rPr>
              <a:t>This set of files has several purposes.  </a:t>
            </a:r>
          </a:p>
          <a:p>
            <a:pPr marL="728663" lvl="1" indent="-271463" algn="just">
              <a:spcBef>
                <a:spcPts val="73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1700">
                <a:solidFill>
                  <a:srgbClr val="000000"/>
                </a:solidFill>
              </a:rPr>
              <a:t>One is to enable system users to process SQL statements.  </a:t>
            </a:r>
          </a:p>
          <a:p>
            <a:pPr marL="728663" lvl="1" indent="-271463" algn="just">
              <a:spcBef>
                <a:spcPts val="73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1700">
                <a:solidFill>
                  <a:srgbClr val="000000"/>
                </a:solidFill>
              </a:rPr>
              <a:t>Another is to improve system performance.  </a:t>
            </a:r>
          </a:p>
          <a:p>
            <a:pPr marL="728663" lvl="1" indent="-271463" algn="just">
              <a:spcBef>
                <a:spcPts val="73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1700">
                <a:solidFill>
                  <a:srgbClr val="000000"/>
                </a:solidFill>
              </a:rPr>
              <a:t>Still another is to ensure the database can be recovered if there is a software/hardware failure.</a:t>
            </a:r>
          </a:p>
          <a:p>
            <a:pPr marL="341313" indent="-328613" algn="just">
              <a:spcBef>
                <a:spcPts val="738"/>
              </a:spcBef>
              <a:buClrTx/>
              <a:buSzPct val="9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sz="1700">
              <a:solidFill>
                <a:srgbClr val="000000"/>
              </a:solidFill>
            </a:endParaRPr>
          </a:p>
          <a:p>
            <a:pPr marL="328613" indent="-328613" algn="just">
              <a:spcBef>
                <a:spcPts val="738"/>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1700">
                <a:solidFill>
                  <a:srgbClr val="000000"/>
                </a:solidFill>
              </a:rPr>
              <a:t>The database server must manage large amounts of data in a multi-user environment.  </a:t>
            </a:r>
          </a:p>
          <a:p>
            <a:pPr marL="328613" indent="-328613" algn="just">
              <a:spcBef>
                <a:spcPts val="738"/>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1700">
                <a:solidFill>
                  <a:srgbClr val="000000"/>
                </a:solidFill>
              </a:rPr>
              <a:t>The server must manage concurrent access to the same data.  </a:t>
            </a:r>
          </a:p>
          <a:p>
            <a:pPr marL="328613" indent="-328613" algn="just">
              <a:spcBef>
                <a:spcPts val="738"/>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1700">
                <a:solidFill>
                  <a:srgbClr val="000000"/>
                </a:solidFill>
              </a:rPr>
              <a:t>The server must deliver high performance.  This generally means fast response times.</a:t>
            </a:r>
          </a:p>
        </p:txBody>
      </p:sp>
    </p:spTree>
    <p:extLst>
      <p:ext uri="{BB962C8B-B14F-4D97-AF65-F5344CB8AC3E}">
        <p14:creationId xmlns:p14="http://schemas.microsoft.com/office/powerpoint/2010/main" val="281230186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768350" y="58738"/>
            <a:ext cx="8077200" cy="609600"/>
          </a:xfrm>
          <a:prstGeom prst="rect">
            <a:avLst/>
          </a:prstGeom>
          <a:noFill/>
          <a:ln w="9525" cap="flat">
            <a:noFill/>
            <a:round/>
            <a:headEnd/>
            <a:tailEnd/>
          </a:ln>
          <a:effectLst/>
        </p:spPr>
        <p:txBody>
          <a:bodyPr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79125" algn="l"/>
                <a:tab pos="10780713" algn="l"/>
              </a:tabLst>
              <a:defRPr/>
            </a:pPr>
            <a:r>
              <a:rPr lang="en-US" sz="3200" b="1">
                <a:solidFill>
                  <a:srgbClr val="CC3300"/>
                </a:solidFill>
                <a:effectLst>
                  <a:outerShdw blurRad="38100" dist="38100" dir="2700000" algn="tl">
                    <a:srgbClr val="C0C0C0"/>
                  </a:outerShdw>
                </a:effectLst>
              </a:rPr>
              <a:t>Oracle Architecture 	</a:t>
            </a:r>
          </a:p>
        </p:txBody>
      </p:sp>
      <p:sp>
        <p:nvSpPr>
          <p:cNvPr id="23554" name="Text Box 2"/>
          <p:cNvSpPr txBox="1">
            <a:spLocks noChangeArrowheads="1"/>
          </p:cNvSpPr>
          <p:nvPr/>
        </p:nvSpPr>
        <p:spPr bwMode="auto">
          <a:xfrm>
            <a:off x="814388" y="841375"/>
            <a:ext cx="7864475" cy="5929313"/>
          </a:xfrm>
          <a:prstGeom prst="rect">
            <a:avLst/>
          </a:prstGeom>
          <a:noFill/>
          <a:ln w="9525" cap="flat">
            <a:noFill/>
            <a:round/>
            <a:headEnd/>
            <a:tailEnd/>
          </a:ln>
          <a:effectLst/>
        </p:spPr>
        <p:txBody>
          <a:bodyPr/>
          <a:lstStyle/>
          <a:p>
            <a:pPr marL="328613" indent="-328613" algn="just">
              <a:spcBef>
                <a:spcPts val="788"/>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b="1" dirty="0">
                <a:solidFill>
                  <a:srgbClr val="000000"/>
                </a:solidFill>
              </a:rPr>
              <a:t>Oracle instance:  </a:t>
            </a:r>
            <a:r>
              <a:rPr lang="en-US" dirty="0">
                <a:solidFill>
                  <a:srgbClr val="000000"/>
                </a:solidFill>
              </a:rPr>
              <a:t>An Oracle Instance consists of </a:t>
            </a:r>
            <a:r>
              <a:rPr lang="en-US" b="1" u="sng" dirty="0">
                <a:solidFill>
                  <a:srgbClr val="000000"/>
                </a:solidFill>
              </a:rPr>
              <a:t>two</a:t>
            </a:r>
            <a:r>
              <a:rPr lang="en-US" dirty="0">
                <a:solidFill>
                  <a:srgbClr val="000000"/>
                </a:solidFill>
              </a:rPr>
              <a:t> different sets of components:</a:t>
            </a:r>
          </a:p>
          <a:p>
            <a:pPr marL="728663" lvl="1" indent="-271463" algn="just">
              <a:spcBef>
                <a:spcPts val="78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dirty="0">
                <a:solidFill>
                  <a:srgbClr val="000000"/>
                </a:solidFill>
              </a:rPr>
              <a:t>The first component set is the set of </a:t>
            </a:r>
            <a:r>
              <a:rPr lang="en-US" b="1" dirty="0">
                <a:solidFill>
                  <a:srgbClr val="000000"/>
                </a:solidFill>
              </a:rPr>
              <a:t>background processes</a:t>
            </a:r>
            <a:r>
              <a:rPr lang="en-US" dirty="0">
                <a:solidFill>
                  <a:srgbClr val="000000"/>
                </a:solidFill>
              </a:rPr>
              <a:t> (PMON, SMON, RECO, DBW0, LGWR, CKPT, D000 and others).  </a:t>
            </a:r>
          </a:p>
          <a:p>
            <a:pPr marL="1071563" lvl="2" algn="just">
              <a:spcBef>
                <a:spcPts val="788"/>
              </a:spcBef>
              <a:buClr>
                <a:srgbClr val="33CC33"/>
              </a:buClr>
              <a:buSzPct val="75000"/>
              <a:buFont typeface="Webdings" pitchFamily="18"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dirty="0">
                <a:solidFill>
                  <a:srgbClr val="000000"/>
                </a:solidFill>
              </a:rPr>
              <a:t>These </a:t>
            </a:r>
            <a:r>
              <a:rPr lang="en-US" dirty="0" smtClean="0">
                <a:solidFill>
                  <a:srgbClr val="000000"/>
                </a:solidFill>
              </a:rPr>
              <a:t>are the background processes in a </a:t>
            </a:r>
            <a:r>
              <a:rPr lang="en-US" dirty="0">
                <a:solidFill>
                  <a:srgbClr val="000000"/>
                </a:solidFill>
              </a:rPr>
              <a:t>computer program.  </a:t>
            </a:r>
          </a:p>
          <a:p>
            <a:pPr marL="1071563" lvl="2" algn="just">
              <a:spcBef>
                <a:spcPts val="788"/>
              </a:spcBef>
              <a:buClr>
                <a:srgbClr val="33CC33"/>
              </a:buClr>
              <a:buSzPct val="75000"/>
              <a:buFont typeface="Webdings" pitchFamily="18"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dirty="0">
                <a:solidFill>
                  <a:srgbClr val="000000"/>
                </a:solidFill>
              </a:rPr>
              <a:t>These processes perform input/output and monitor other Oracle processes to provide good performance and database reliability.  </a:t>
            </a:r>
          </a:p>
          <a:p>
            <a:pPr marL="1084263" lvl="2" indent="-215900" algn="just">
              <a:spcBef>
                <a:spcPts val="788"/>
              </a:spcBef>
              <a:buClrTx/>
              <a:buSzPct val="75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dirty="0">
              <a:solidFill>
                <a:srgbClr val="000000"/>
              </a:solidFill>
            </a:endParaRPr>
          </a:p>
          <a:p>
            <a:pPr marL="728663" lvl="1" indent="-271463" algn="just">
              <a:spcBef>
                <a:spcPts val="78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dirty="0">
                <a:solidFill>
                  <a:srgbClr val="000000"/>
                </a:solidFill>
              </a:rPr>
              <a:t>The second component set includes the </a:t>
            </a:r>
            <a:r>
              <a:rPr lang="en-US" b="1" dirty="0">
                <a:solidFill>
                  <a:srgbClr val="000000"/>
                </a:solidFill>
              </a:rPr>
              <a:t>memory structures</a:t>
            </a:r>
            <a:r>
              <a:rPr lang="en-US" dirty="0">
                <a:solidFill>
                  <a:srgbClr val="000000"/>
                </a:solidFill>
              </a:rPr>
              <a:t> that comprise the Oracle instance.  </a:t>
            </a:r>
          </a:p>
          <a:p>
            <a:pPr marL="1071563" lvl="2" algn="just">
              <a:spcBef>
                <a:spcPts val="788"/>
              </a:spcBef>
              <a:buClr>
                <a:srgbClr val="33CC33"/>
              </a:buClr>
              <a:buSzPct val="75000"/>
              <a:buFont typeface="Webdings" pitchFamily="18"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dirty="0">
                <a:solidFill>
                  <a:srgbClr val="000000"/>
                </a:solidFill>
              </a:rPr>
              <a:t>When an instance starts up, a memory structure called the System Global Area (SGA) is allocated.  </a:t>
            </a:r>
          </a:p>
          <a:p>
            <a:pPr marL="1071563" lvl="2" algn="just">
              <a:spcBef>
                <a:spcPts val="788"/>
              </a:spcBef>
              <a:buClr>
                <a:srgbClr val="33CC33"/>
              </a:buClr>
              <a:buSzPct val="75000"/>
              <a:buFont typeface="Webdings" pitchFamily="18"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dirty="0">
                <a:solidFill>
                  <a:srgbClr val="000000"/>
                </a:solidFill>
              </a:rPr>
              <a:t>At this point the background processes also start.  </a:t>
            </a:r>
          </a:p>
          <a:p>
            <a:pPr marL="1084263" lvl="2" indent="-215900" algn="just">
              <a:spcBef>
                <a:spcPts val="788"/>
              </a:spcBef>
              <a:buClrTx/>
              <a:buSzPct val="75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dirty="0">
              <a:solidFill>
                <a:srgbClr val="000000"/>
              </a:solidFill>
            </a:endParaRPr>
          </a:p>
          <a:p>
            <a:pPr marL="728663" lvl="1" indent="-271463" algn="just">
              <a:spcBef>
                <a:spcPts val="78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dirty="0">
                <a:solidFill>
                  <a:srgbClr val="000000"/>
                </a:solidFill>
              </a:rPr>
              <a:t>An Oracle Instance provides access to one and only one Oracle database.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768350" y="58738"/>
            <a:ext cx="8077200" cy="609600"/>
          </a:xfrm>
          <a:prstGeom prst="rect">
            <a:avLst/>
          </a:prstGeom>
          <a:noFill/>
          <a:ln w="9525" cap="flat">
            <a:noFill/>
            <a:round/>
            <a:headEnd/>
            <a:tailEnd/>
          </a:ln>
          <a:effectLst/>
        </p:spPr>
        <p:txBody>
          <a:bodyPr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79125" algn="l"/>
                <a:tab pos="10780713" algn="l"/>
              </a:tabLst>
              <a:defRPr/>
            </a:pPr>
            <a:r>
              <a:rPr lang="en-US" sz="3200" b="1">
                <a:solidFill>
                  <a:srgbClr val="CC3300"/>
                </a:solidFill>
                <a:effectLst>
                  <a:outerShdw blurRad="38100" dist="38100" dir="2700000" algn="tl">
                    <a:srgbClr val="C0C0C0"/>
                  </a:outerShdw>
                </a:effectLst>
              </a:rPr>
              <a:t>Oracle Architecture 	</a:t>
            </a:r>
          </a:p>
        </p:txBody>
      </p:sp>
      <p:sp>
        <p:nvSpPr>
          <p:cNvPr id="19459" name="Text Box 2"/>
          <p:cNvSpPr txBox="1">
            <a:spLocks noChangeArrowheads="1"/>
          </p:cNvSpPr>
          <p:nvPr/>
        </p:nvSpPr>
        <p:spPr bwMode="auto">
          <a:xfrm>
            <a:off x="814388" y="841375"/>
            <a:ext cx="7864475" cy="592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28613" indent="-328613">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1pPr>
            <a:lvl2pPr marL="728663" indent="-271463">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2pPr>
            <a:lvl3pPr marL="1071563">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3pPr>
            <a:lvl4pP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4pPr>
            <a:lvl5pP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9pPr>
          </a:lstStyle>
          <a:p>
            <a:pPr algn="just">
              <a:spcBef>
                <a:spcPts val="788"/>
              </a:spcBef>
              <a:buClr>
                <a:srgbClr val="CC3300"/>
              </a:buClr>
              <a:buSzPct val="90000"/>
              <a:buFont typeface="Monotype Sorts" charset="2"/>
              <a:buChar char=""/>
            </a:pPr>
            <a:r>
              <a:rPr lang="en-US" altLang="en-US" b="1">
                <a:solidFill>
                  <a:srgbClr val="000000"/>
                </a:solidFill>
              </a:rPr>
              <a:t>Oracle database: </a:t>
            </a:r>
            <a:r>
              <a:rPr lang="en-US" altLang="en-US">
                <a:solidFill>
                  <a:srgbClr val="000000"/>
                </a:solidFill>
              </a:rPr>
              <a:t>An Oracle database consists of files.  </a:t>
            </a:r>
          </a:p>
          <a:p>
            <a:pPr lvl="1" algn="just">
              <a:spcBef>
                <a:spcPts val="788"/>
              </a:spcBef>
              <a:buClr>
                <a:srgbClr val="FF9933"/>
              </a:buClr>
              <a:buSzPct val="80000"/>
              <a:buFont typeface="Monotype Sorts" charset="2"/>
              <a:buChar char=""/>
            </a:pPr>
            <a:r>
              <a:rPr lang="en-US" altLang="en-US">
                <a:solidFill>
                  <a:srgbClr val="000000"/>
                </a:solidFill>
              </a:rPr>
              <a:t>Sometimes these are referred to as operating system files, but they are actually </a:t>
            </a:r>
            <a:r>
              <a:rPr lang="en-US" altLang="en-US" b="1">
                <a:solidFill>
                  <a:srgbClr val="000000"/>
                </a:solidFill>
              </a:rPr>
              <a:t>database files</a:t>
            </a:r>
            <a:r>
              <a:rPr lang="en-US" altLang="en-US">
                <a:solidFill>
                  <a:srgbClr val="000000"/>
                </a:solidFill>
              </a:rPr>
              <a:t> that store the database information that a firm or organization needs in order to operate.  </a:t>
            </a:r>
          </a:p>
          <a:p>
            <a:pPr lvl="1" algn="just">
              <a:spcBef>
                <a:spcPts val="788"/>
              </a:spcBef>
              <a:buClr>
                <a:srgbClr val="FF9933"/>
              </a:buClr>
              <a:buSzPct val="80000"/>
              <a:buFont typeface="Monotype Sorts" charset="2"/>
              <a:buChar char=""/>
            </a:pPr>
            <a:r>
              <a:rPr lang="en-US" altLang="en-US">
                <a:solidFill>
                  <a:srgbClr val="000000"/>
                </a:solidFill>
              </a:rPr>
              <a:t>The </a:t>
            </a:r>
            <a:r>
              <a:rPr lang="en-US" altLang="en-US" b="1">
                <a:solidFill>
                  <a:srgbClr val="000000"/>
                </a:solidFill>
              </a:rPr>
              <a:t>redo log files</a:t>
            </a:r>
            <a:r>
              <a:rPr lang="en-US" altLang="en-US">
                <a:solidFill>
                  <a:srgbClr val="000000"/>
                </a:solidFill>
              </a:rPr>
              <a:t> are used to recover the database in the event of application program failures, instance failures and other minor failures.</a:t>
            </a:r>
          </a:p>
          <a:p>
            <a:pPr lvl="1" algn="just">
              <a:spcBef>
                <a:spcPts val="788"/>
              </a:spcBef>
              <a:buClr>
                <a:srgbClr val="FF9933"/>
              </a:buClr>
              <a:buSzPct val="80000"/>
              <a:buFont typeface="Monotype Sorts" charset="2"/>
              <a:buChar char=""/>
            </a:pPr>
            <a:r>
              <a:rPr lang="en-US" altLang="en-US">
                <a:solidFill>
                  <a:srgbClr val="000000"/>
                </a:solidFill>
              </a:rPr>
              <a:t>The </a:t>
            </a:r>
            <a:r>
              <a:rPr lang="en-US" altLang="en-US" b="1">
                <a:solidFill>
                  <a:srgbClr val="000000"/>
                </a:solidFill>
              </a:rPr>
              <a:t>archived redo log files</a:t>
            </a:r>
            <a:r>
              <a:rPr lang="en-US" altLang="en-US">
                <a:solidFill>
                  <a:srgbClr val="000000"/>
                </a:solidFill>
              </a:rPr>
              <a:t> are used to recover the database if a disk fails.  </a:t>
            </a:r>
          </a:p>
          <a:p>
            <a:pPr lvl="1" algn="just">
              <a:spcBef>
                <a:spcPts val="788"/>
              </a:spcBef>
              <a:buClr>
                <a:srgbClr val="FF9933"/>
              </a:buClr>
              <a:buSzPct val="80000"/>
              <a:buFont typeface="Monotype Sorts" charset="2"/>
              <a:buChar char=""/>
            </a:pPr>
            <a:r>
              <a:rPr lang="en-US" altLang="en-US" i="1">
                <a:solidFill>
                  <a:srgbClr val="000000"/>
                </a:solidFill>
              </a:rPr>
              <a:t>Other files not shown in the figure include:</a:t>
            </a:r>
          </a:p>
          <a:p>
            <a:pPr lvl="2" algn="just">
              <a:spcBef>
                <a:spcPts val="788"/>
              </a:spcBef>
              <a:buClr>
                <a:srgbClr val="33CC33"/>
              </a:buClr>
              <a:buSzPct val="75000"/>
              <a:buFont typeface="Webdings" pitchFamily="18" charset="2"/>
              <a:buChar char=""/>
            </a:pPr>
            <a:r>
              <a:rPr lang="en-US" altLang="en-US">
                <a:solidFill>
                  <a:srgbClr val="000000"/>
                </a:solidFill>
              </a:rPr>
              <a:t>The required </a:t>
            </a:r>
            <a:r>
              <a:rPr lang="en-US" altLang="en-US" b="1">
                <a:solidFill>
                  <a:srgbClr val="000000"/>
                </a:solidFill>
              </a:rPr>
              <a:t>parameter file</a:t>
            </a:r>
            <a:r>
              <a:rPr lang="en-US" altLang="en-US">
                <a:solidFill>
                  <a:srgbClr val="000000"/>
                </a:solidFill>
              </a:rPr>
              <a:t> that is used to specify parameters for configuring an Oracle instance when it starts up.  </a:t>
            </a:r>
          </a:p>
          <a:p>
            <a:pPr lvl="2" algn="just">
              <a:spcBef>
                <a:spcPts val="788"/>
              </a:spcBef>
              <a:buClr>
                <a:srgbClr val="33CC33"/>
              </a:buClr>
              <a:buSzPct val="75000"/>
              <a:buFont typeface="Webdings" pitchFamily="18" charset="2"/>
              <a:buChar char=""/>
            </a:pPr>
            <a:r>
              <a:rPr lang="en-US" altLang="en-US">
                <a:solidFill>
                  <a:srgbClr val="000000"/>
                </a:solidFill>
              </a:rPr>
              <a:t>The optional </a:t>
            </a:r>
            <a:r>
              <a:rPr lang="en-US" altLang="en-US" b="1">
                <a:solidFill>
                  <a:srgbClr val="000000"/>
                </a:solidFill>
              </a:rPr>
              <a:t>password file</a:t>
            </a:r>
            <a:r>
              <a:rPr lang="en-US" altLang="en-US">
                <a:solidFill>
                  <a:srgbClr val="000000"/>
                </a:solidFill>
              </a:rPr>
              <a:t> authenticates special users of the database – these are termed </a:t>
            </a:r>
            <a:r>
              <a:rPr lang="en-US" altLang="en-US" b="1">
                <a:solidFill>
                  <a:srgbClr val="000000"/>
                </a:solidFill>
              </a:rPr>
              <a:t>privileged users</a:t>
            </a:r>
            <a:r>
              <a:rPr lang="en-US" altLang="en-US">
                <a:solidFill>
                  <a:srgbClr val="000000"/>
                </a:solidFill>
              </a:rPr>
              <a:t> and include database administrators.  </a:t>
            </a:r>
          </a:p>
          <a:p>
            <a:pPr lvl="2" algn="just">
              <a:spcBef>
                <a:spcPts val="788"/>
              </a:spcBef>
              <a:buClr>
                <a:srgbClr val="33CC33"/>
              </a:buClr>
              <a:buSzPct val="75000"/>
              <a:buFont typeface="Webdings" pitchFamily="18" charset="2"/>
              <a:buChar char=""/>
            </a:pPr>
            <a:r>
              <a:rPr lang="en-US" altLang="en-US" b="1">
                <a:solidFill>
                  <a:srgbClr val="000000"/>
                </a:solidFill>
              </a:rPr>
              <a:t>Alert</a:t>
            </a:r>
            <a:r>
              <a:rPr lang="en-US" altLang="en-US">
                <a:solidFill>
                  <a:srgbClr val="000000"/>
                </a:solidFill>
              </a:rPr>
              <a:t> and </a:t>
            </a:r>
            <a:r>
              <a:rPr lang="en-US" altLang="en-US" b="1">
                <a:solidFill>
                  <a:srgbClr val="000000"/>
                </a:solidFill>
              </a:rPr>
              <a:t>Trace Log Files</a:t>
            </a:r>
            <a:r>
              <a:rPr lang="en-US" altLang="en-US">
                <a:solidFill>
                  <a:srgbClr val="000000"/>
                </a:solidFill>
              </a:rPr>
              <a:t> – these files store information about errors and actions taken that affect the configuration of the database.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768350" y="58738"/>
            <a:ext cx="8077200" cy="609600"/>
          </a:xfrm>
          <a:prstGeom prst="rect">
            <a:avLst/>
          </a:prstGeom>
          <a:noFill/>
          <a:ln w="9525" cap="flat">
            <a:noFill/>
            <a:round/>
            <a:headEnd/>
            <a:tailEnd/>
          </a:ln>
          <a:effectLst/>
        </p:spPr>
        <p:txBody>
          <a:bodyPr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79125" algn="l"/>
                <a:tab pos="10780713" algn="l"/>
              </a:tabLst>
              <a:defRPr/>
            </a:pPr>
            <a:r>
              <a:rPr lang="en-US" sz="3200" b="1">
                <a:solidFill>
                  <a:srgbClr val="CC3300"/>
                </a:solidFill>
                <a:effectLst>
                  <a:outerShdw blurRad="38100" dist="38100" dir="2700000" algn="tl">
                    <a:srgbClr val="C0C0C0"/>
                  </a:outerShdw>
                </a:effectLst>
              </a:rPr>
              <a:t>Oracle Architecture 	</a:t>
            </a:r>
          </a:p>
        </p:txBody>
      </p:sp>
      <p:sp>
        <p:nvSpPr>
          <p:cNvPr id="25602" name="Text Box 2"/>
          <p:cNvSpPr txBox="1">
            <a:spLocks noChangeArrowheads="1"/>
          </p:cNvSpPr>
          <p:nvPr/>
        </p:nvSpPr>
        <p:spPr bwMode="auto">
          <a:xfrm>
            <a:off x="814388" y="841375"/>
            <a:ext cx="7864475" cy="5748338"/>
          </a:xfrm>
          <a:prstGeom prst="rect">
            <a:avLst/>
          </a:prstGeom>
          <a:noFill/>
          <a:ln w="9525" cap="flat">
            <a:noFill/>
            <a:round/>
            <a:headEnd/>
            <a:tailEnd/>
          </a:ln>
          <a:effectLst/>
        </p:spPr>
        <p:txBody>
          <a:bodyPr/>
          <a:lstStyle/>
          <a:p>
            <a:pPr marL="328613" indent="-328613" algn="just">
              <a:spcBef>
                <a:spcPts val="788"/>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b="1">
                <a:solidFill>
                  <a:srgbClr val="000000"/>
                </a:solidFill>
              </a:rPr>
              <a:t>User and server processes: </a:t>
            </a:r>
            <a:r>
              <a:rPr lang="en-US">
                <a:solidFill>
                  <a:srgbClr val="000000"/>
                </a:solidFill>
              </a:rPr>
              <a:t>The processes shown in the figure are called </a:t>
            </a:r>
            <a:r>
              <a:rPr lang="en-US" b="1">
                <a:solidFill>
                  <a:srgbClr val="000000"/>
                </a:solidFill>
              </a:rPr>
              <a:t>user</a:t>
            </a:r>
            <a:r>
              <a:rPr lang="en-US">
                <a:solidFill>
                  <a:srgbClr val="000000"/>
                </a:solidFill>
              </a:rPr>
              <a:t> and </a:t>
            </a:r>
            <a:r>
              <a:rPr lang="en-US" b="1">
                <a:solidFill>
                  <a:srgbClr val="000000"/>
                </a:solidFill>
              </a:rPr>
              <a:t>server</a:t>
            </a:r>
            <a:r>
              <a:rPr lang="en-US">
                <a:solidFill>
                  <a:srgbClr val="000000"/>
                </a:solidFill>
              </a:rPr>
              <a:t> </a:t>
            </a:r>
            <a:r>
              <a:rPr lang="en-US" b="1">
                <a:solidFill>
                  <a:srgbClr val="000000"/>
                </a:solidFill>
              </a:rPr>
              <a:t>processes</a:t>
            </a:r>
            <a:r>
              <a:rPr lang="en-US">
                <a:solidFill>
                  <a:srgbClr val="000000"/>
                </a:solidFill>
              </a:rPr>
              <a:t>.  These processes are used to manage the execution of SQL statements. </a:t>
            </a:r>
          </a:p>
          <a:p>
            <a:pPr marL="341313" indent="-328613" algn="just">
              <a:spcBef>
                <a:spcPts val="788"/>
              </a:spcBef>
              <a:buClrTx/>
              <a:buSzPct val="9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a:solidFill>
                <a:srgbClr val="000000"/>
              </a:solidFill>
            </a:endParaRPr>
          </a:p>
          <a:p>
            <a:pPr marL="728663" lvl="1" indent="-271463" algn="just">
              <a:spcBef>
                <a:spcPts val="78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a:solidFill>
                  <a:srgbClr val="000000"/>
                </a:solidFill>
              </a:rPr>
              <a:t>A </a:t>
            </a:r>
            <a:r>
              <a:rPr lang="en-US" b="1">
                <a:solidFill>
                  <a:srgbClr val="000000"/>
                </a:solidFill>
              </a:rPr>
              <a:t>Shared Server Process</a:t>
            </a:r>
            <a:r>
              <a:rPr lang="en-US">
                <a:solidFill>
                  <a:srgbClr val="000000"/>
                </a:solidFill>
              </a:rPr>
              <a:t> can share memory and variable processing for multiple user processes.</a:t>
            </a:r>
          </a:p>
          <a:p>
            <a:pPr marL="741363" lvl="1" indent="-271463" algn="just">
              <a:spcBef>
                <a:spcPts val="788"/>
              </a:spcBef>
              <a:buClrTx/>
              <a:buSzPct val="8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a:solidFill>
                <a:srgbClr val="000000"/>
              </a:solidFill>
            </a:endParaRPr>
          </a:p>
          <a:p>
            <a:pPr marL="728663" lvl="1" indent="-271463" algn="just">
              <a:spcBef>
                <a:spcPts val="78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a:solidFill>
                  <a:srgbClr val="000000"/>
                </a:solidFill>
              </a:rPr>
              <a:t>A </a:t>
            </a:r>
            <a:r>
              <a:rPr lang="en-US" b="1">
                <a:solidFill>
                  <a:srgbClr val="000000"/>
                </a:solidFill>
              </a:rPr>
              <a:t>Dedicated Server Process</a:t>
            </a:r>
            <a:r>
              <a:rPr lang="en-US">
                <a:solidFill>
                  <a:srgbClr val="000000"/>
                </a:solidFill>
              </a:rPr>
              <a:t> manages memory and variables for a single user process.</a:t>
            </a:r>
          </a:p>
          <a:p>
            <a:pPr marL="741363" lvl="1" indent="-271463" algn="just">
              <a:spcBef>
                <a:spcPts val="788"/>
              </a:spcBef>
              <a:buClrTx/>
              <a:buSzPct val="8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768350" y="117475"/>
            <a:ext cx="8077200" cy="609600"/>
          </a:xfrm>
          <a:prstGeom prst="rect">
            <a:avLst/>
          </a:prstGeom>
          <a:noFill/>
          <a:ln w="9525" cap="flat">
            <a:noFill/>
            <a:round/>
            <a:headEnd/>
            <a:tailEnd/>
          </a:ln>
          <a:effectLst/>
        </p:spPr>
        <p:txBody>
          <a:bodyPr anchor="b"/>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3200" b="1">
                <a:solidFill>
                  <a:srgbClr val="CC3300"/>
                </a:solidFill>
                <a:effectLst>
                  <a:outerShdw blurRad="38100" dist="38100" dir="2700000" algn="tl">
                    <a:srgbClr val="C0C0C0"/>
                  </a:outerShdw>
                </a:effectLst>
                <a:latin typeface="Arial" charset="0"/>
              </a:rPr>
              <a:t>Multi-user DBMS Architectures</a:t>
            </a:r>
          </a:p>
        </p:txBody>
      </p:sp>
      <p:sp>
        <p:nvSpPr>
          <p:cNvPr id="5122" name="Text Box 2"/>
          <p:cNvSpPr txBox="1">
            <a:spLocks noChangeArrowheads="1"/>
          </p:cNvSpPr>
          <p:nvPr/>
        </p:nvSpPr>
        <p:spPr bwMode="auto">
          <a:xfrm>
            <a:off x="814388" y="928688"/>
            <a:ext cx="7864475" cy="5748337"/>
          </a:xfrm>
          <a:prstGeom prst="rect">
            <a:avLst/>
          </a:prstGeom>
          <a:noFill/>
          <a:ln w="9525" cap="flat">
            <a:noFill/>
            <a:round/>
            <a:headEnd/>
            <a:tailEnd/>
          </a:ln>
          <a:effectLst/>
        </p:spPr>
        <p:txBody>
          <a:bodyPr/>
          <a:lstStyle/>
          <a:p>
            <a:pPr marL="341313" indent="-328613" algn="just">
              <a:spcBef>
                <a:spcPts val="788"/>
              </a:spcBef>
              <a:buClrTx/>
              <a:buSzPct val="90000"/>
              <a:buFontTx/>
              <a:buNone/>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endParaRPr lang="en-US">
              <a:solidFill>
                <a:srgbClr val="000000"/>
              </a:solidFill>
              <a:latin typeface="Arial" charset="0"/>
            </a:endParaRPr>
          </a:p>
          <a:p>
            <a:pPr marL="328613" indent="-315913" algn="just">
              <a:spcBef>
                <a:spcPts val="788"/>
              </a:spcBef>
              <a:buClr>
                <a:srgbClr val="CC3300"/>
              </a:buClr>
              <a:buSzPct val="90000"/>
              <a:buFont typeface="Monotype Sorts" charset="2"/>
              <a:buChar cha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r>
              <a:rPr lang="en-US">
                <a:solidFill>
                  <a:srgbClr val="000000"/>
                </a:solidFill>
                <a:latin typeface="Arial" charset="0"/>
              </a:rPr>
              <a:t>The common architectures that are used to implement multi-user database management systems:</a:t>
            </a:r>
          </a:p>
          <a:p>
            <a:pPr marL="341313" indent="-328613" algn="just">
              <a:spcBef>
                <a:spcPts val="788"/>
              </a:spcBef>
              <a:buClrTx/>
              <a:buSzPct val="90000"/>
              <a:buFontTx/>
              <a:buNone/>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endParaRPr lang="en-US">
              <a:solidFill>
                <a:srgbClr val="000000"/>
              </a:solidFill>
              <a:latin typeface="Arial" charset="0"/>
            </a:endParaRPr>
          </a:p>
          <a:p>
            <a:pPr marL="728663" lvl="1" indent="-271463" algn="just">
              <a:spcBef>
                <a:spcPts val="788"/>
              </a:spcBef>
              <a:buClr>
                <a:srgbClr val="FF9933"/>
              </a:buClr>
              <a:buSzPct val="80000"/>
              <a:buFont typeface="Monotype Sorts" charset="2"/>
              <a:buChar cha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r>
              <a:rPr lang="en-US">
                <a:solidFill>
                  <a:srgbClr val="000000"/>
                </a:solidFill>
                <a:latin typeface="Arial" charset="0"/>
              </a:rPr>
              <a:t>Teleprocessing</a:t>
            </a:r>
          </a:p>
          <a:p>
            <a:pPr marL="728663" lvl="1" indent="-271463" algn="just">
              <a:spcBef>
                <a:spcPts val="788"/>
              </a:spcBef>
              <a:buClr>
                <a:srgbClr val="FF9933"/>
              </a:buClr>
              <a:buSzPct val="80000"/>
              <a:buFont typeface="Monotype Sorts" charset="2"/>
              <a:buChar cha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r>
              <a:rPr lang="en-US">
                <a:solidFill>
                  <a:srgbClr val="000000"/>
                </a:solidFill>
                <a:latin typeface="Arial" charset="0"/>
              </a:rPr>
              <a:t>File-Server</a:t>
            </a:r>
          </a:p>
          <a:p>
            <a:pPr marL="728663" lvl="1" indent="-271463" algn="just">
              <a:spcBef>
                <a:spcPts val="788"/>
              </a:spcBef>
              <a:buClr>
                <a:srgbClr val="FF9933"/>
              </a:buClr>
              <a:buSzPct val="80000"/>
              <a:buFont typeface="Monotype Sorts" charset="2"/>
              <a:buChar cha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r>
              <a:rPr lang="en-US">
                <a:solidFill>
                  <a:srgbClr val="000000"/>
                </a:solidFill>
                <a:latin typeface="Arial" charset="0"/>
              </a:rPr>
              <a:t>Client-Server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768350" y="58738"/>
            <a:ext cx="8077200" cy="609600"/>
          </a:xfrm>
          <a:prstGeom prst="rect">
            <a:avLst/>
          </a:prstGeom>
          <a:noFill/>
          <a:ln w="9525" cap="flat">
            <a:noFill/>
            <a:round/>
            <a:headEnd/>
            <a:tailEnd/>
          </a:ln>
          <a:effectLst/>
        </p:spPr>
        <p:txBody>
          <a:bodyPr anchor="b"/>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3200" b="1">
                <a:solidFill>
                  <a:srgbClr val="CC3300"/>
                </a:solidFill>
                <a:effectLst>
                  <a:outerShdw blurRad="38100" dist="38100" dir="2700000" algn="tl">
                    <a:srgbClr val="C0C0C0"/>
                  </a:outerShdw>
                </a:effectLst>
                <a:latin typeface="Arial" charset="0"/>
              </a:rPr>
              <a:t>Parallel Databases</a:t>
            </a:r>
          </a:p>
        </p:txBody>
      </p:sp>
      <p:sp>
        <p:nvSpPr>
          <p:cNvPr id="26626" name="Text Box 2"/>
          <p:cNvSpPr txBox="1">
            <a:spLocks noChangeArrowheads="1"/>
          </p:cNvSpPr>
          <p:nvPr/>
        </p:nvSpPr>
        <p:spPr bwMode="auto">
          <a:xfrm>
            <a:off x="814388" y="841375"/>
            <a:ext cx="7864475" cy="5748338"/>
          </a:xfrm>
          <a:prstGeom prst="rect">
            <a:avLst/>
          </a:prstGeom>
          <a:noFill/>
          <a:ln w="9525" cap="flat">
            <a:noFill/>
            <a:round/>
            <a:headEnd/>
            <a:tailEnd/>
          </a:ln>
          <a:effectLst/>
        </p:spPr>
        <p:txBody>
          <a:bodyPr/>
          <a:lstStyle/>
          <a:p>
            <a:pPr marL="328613" indent="-328613">
              <a:spcBef>
                <a:spcPts val="788"/>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dirty="0">
                <a:solidFill>
                  <a:srgbClr val="000000"/>
                </a:solidFill>
                <a:latin typeface="Arial" charset="0"/>
              </a:rPr>
              <a:t>Parallel database systems consist of multiple processors and multiple disks connected by a fast interconnection network.</a:t>
            </a:r>
          </a:p>
          <a:p>
            <a:pPr marL="339725" indent="-328613">
              <a:spcBef>
                <a:spcPts val="788"/>
              </a:spcBef>
              <a:buClrTx/>
              <a:buSzPct val="9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dirty="0">
              <a:solidFill>
                <a:srgbClr val="000000"/>
              </a:solidFill>
              <a:latin typeface="Arial" charset="0"/>
            </a:endParaRPr>
          </a:p>
          <a:p>
            <a:pPr marL="328613" indent="-328613">
              <a:spcBef>
                <a:spcPts val="788"/>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dirty="0">
                <a:solidFill>
                  <a:srgbClr val="000000"/>
                </a:solidFill>
                <a:latin typeface="Arial" charset="0"/>
              </a:rPr>
              <a:t>A </a:t>
            </a:r>
            <a:r>
              <a:rPr lang="en-US" b="1" dirty="0">
                <a:solidFill>
                  <a:srgbClr val="000099"/>
                </a:solidFill>
                <a:latin typeface="Arial" charset="0"/>
              </a:rPr>
              <a:t>coarse-grain</a:t>
            </a:r>
            <a:r>
              <a:rPr lang="en-US" dirty="0">
                <a:solidFill>
                  <a:srgbClr val="000099"/>
                </a:solidFill>
                <a:latin typeface="Arial" charset="0"/>
              </a:rPr>
              <a:t> </a:t>
            </a:r>
            <a:r>
              <a:rPr lang="en-US" b="1" dirty="0">
                <a:solidFill>
                  <a:srgbClr val="000099"/>
                </a:solidFill>
                <a:latin typeface="Arial" charset="0"/>
              </a:rPr>
              <a:t>parallel</a:t>
            </a:r>
            <a:r>
              <a:rPr lang="en-US" dirty="0">
                <a:solidFill>
                  <a:srgbClr val="000000"/>
                </a:solidFill>
                <a:latin typeface="Arial" charset="0"/>
              </a:rPr>
              <a:t> machine consists of a small number of powerful processors</a:t>
            </a:r>
          </a:p>
          <a:p>
            <a:pPr marL="339725" indent="-328613">
              <a:spcBef>
                <a:spcPts val="788"/>
              </a:spcBef>
              <a:buClrTx/>
              <a:buSzPct val="9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dirty="0">
              <a:solidFill>
                <a:srgbClr val="000000"/>
              </a:solidFill>
              <a:latin typeface="Arial" charset="0"/>
            </a:endParaRPr>
          </a:p>
          <a:p>
            <a:pPr marL="328613" indent="-328613">
              <a:spcBef>
                <a:spcPts val="788"/>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dirty="0">
                <a:solidFill>
                  <a:srgbClr val="000000"/>
                </a:solidFill>
                <a:latin typeface="Arial" charset="0"/>
              </a:rPr>
              <a:t>A </a:t>
            </a:r>
            <a:r>
              <a:rPr lang="en-US" b="1" dirty="0">
                <a:solidFill>
                  <a:srgbClr val="000099"/>
                </a:solidFill>
                <a:latin typeface="Arial" charset="0"/>
              </a:rPr>
              <a:t>massively parallel</a:t>
            </a:r>
            <a:r>
              <a:rPr lang="en-US" dirty="0">
                <a:solidFill>
                  <a:srgbClr val="000000"/>
                </a:solidFill>
                <a:latin typeface="Arial" charset="0"/>
              </a:rPr>
              <a:t> or </a:t>
            </a:r>
            <a:r>
              <a:rPr lang="en-US" b="1" dirty="0">
                <a:solidFill>
                  <a:srgbClr val="000099"/>
                </a:solidFill>
                <a:latin typeface="Arial" charset="0"/>
              </a:rPr>
              <a:t>fine grain parallel</a:t>
            </a:r>
            <a:r>
              <a:rPr lang="en-US" i="1" dirty="0">
                <a:solidFill>
                  <a:srgbClr val="000000"/>
                </a:solidFill>
                <a:latin typeface="Arial" charset="0"/>
              </a:rPr>
              <a:t> </a:t>
            </a:r>
            <a:r>
              <a:rPr lang="en-US" dirty="0">
                <a:solidFill>
                  <a:srgbClr val="000000"/>
                </a:solidFill>
                <a:latin typeface="Arial" charset="0"/>
              </a:rPr>
              <a:t>machine utilizes thousands of smaller processors.</a:t>
            </a:r>
          </a:p>
          <a:p>
            <a:pPr marL="339725" indent="-328613">
              <a:spcBef>
                <a:spcPts val="788"/>
              </a:spcBef>
              <a:buClrTx/>
              <a:buSzPct val="9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dirty="0">
              <a:solidFill>
                <a:srgbClr val="000000"/>
              </a:solidFill>
              <a:latin typeface="Arial" charset="0"/>
            </a:endParaRPr>
          </a:p>
          <a:p>
            <a:pPr marL="328613" indent="-328613">
              <a:spcBef>
                <a:spcPts val="788"/>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dirty="0">
                <a:solidFill>
                  <a:srgbClr val="000000"/>
                </a:solidFill>
                <a:latin typeface="Arial" charset="0"/>
              </a:rPr>
              <a:t>Two main performance measures:</a:t>
            </a:r>
          </a:p>
          <a:p>
            <a:pPr marL="728663" lvl="1" indent="-271463">
              <a:spcBef>
                <a:spcPts val="78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b="1" dirty="0">
                <a:solidFill>
                  <a:srgbClr val="000099"/>
                </a:solidFill>
                <a:latin typeface="Arial" charset="0"/>
                <a:ea typeface="ＭＳ Ｐゴシック" pitchFamily="32" charset="-128"/>
              </a:rPr>
              <a:t>throughput</a:t>
            </a:r>
            <a:r>
              <a:rPr lang="en-US" dirty="0">
                <a:solidFill>
                  <a:srgbClr val="000000"/>
                </a:solidFill>
                <a:latin typeface="Arial" charset="0"/>
                <a:ea typeface="ＭＳ Ｐゴシック" pitchFamily="32" charset="-128"/>
              </a:rPr>
              <a:t> --- the number of tasks that can be completed in a given time interval</a:t>
            </a:r>
          </a:p>
          <a:p>
            <a:pPr marL="728663" lvl="1" indent="-271463">
              <a:spcBef>
                <a:spcPts val="78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b="1" dirty="0">
                <a:solidFill>
                  <a:srgbClr val="000099"/>
                </a:solidFill>
                <a:latin typeface="Arial" charset="0"/>
                <a:ea typeface="ＭＳ Ｐゴシック" pitchFamily="32" charset="-128"/>
              </a:rPr>
              <a:t>response time</a:t>
            </a:r>
            <a:r>
              <a:rPr lang="en-US" dirty="0">
                <a:solidFill>
                  <a:srgbClr val="000000"/>
                </a:solidFill>
                <a:latin typeface="Arial" charset="0"/>
                <a:ea typeface="ＭＳ Ｐゴシック" pitchFamily="32" charset="-128"/>
              </a:rPr>
              <a:t> --- the amount of time it takes to complete a single task from the time it is submitted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768350" y="117475"/>
            <a:ext cx="8077200" cy="609600"/>
          </a:xfrm>
          <a:prstGeom prst="rect">
            <a:avLst/>
          </a:prstGeom>
          <a:noFill/>
          <a:ln w="9525" cap="flat">
            <a:noFill/>
            <a:round/>
            <a:headEnd/>
            <a:tailEnd/>
          </a:ln>
          <a:effectLst/>
        </p:spPr>
        <p:txBody>
          <a:bodyPr anchor="b"/>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200" b="1">
                <a:solidFill>
                  <a:srgbClr val="CC3300"/>
                </a:solidFill>
                <a:effectLst>
                  <a:outerShdw blurRad="38100" dist="38100" dir="2700000" algn="tl">
                    <a:srgbClr val="C0C0C0"/>
                  </a:outerShdw>
                </a:effectLst>
                <a:latin typeface="Arial" charset="0"/>
              </a:rPr>
              <a:t>Speed-Up and Scale-Up</a:t>
            </a:r>
          </a:p>
        </p:txBody>
      </p:sp>
      <p:sp>
        <p:nvSpPr>
          <p:cNvPr id="27650" name="Text Box 2"/>
          <p:cNvSpPr txBox="1">
            <a:spLocks noChangeArrowheads="1"/>
          </p:cNvSpPr>
          <p:nvPr/>
        </p:nvSpPr>
        <p:spPr bwMode="auto">
          <a:xfrm>
            <a:off x="701675" y="1050925"/>
            <a:ext cx="7661275" cy="5121275"/>
          </a:xfrm>
          <a:prstGeom prst="rect">
            <a:avLst/>
          </a:prstGeom>
          <a:noFill/>
          <a:ln w="9525" cap="flat">
            <a:noFill/>
            <a:round/>
            <a:headEnd/>
            <a:tailEnd/>
          </a:ln>
          <a:effectLst/>
        </p:spPr>
        <p:txBody>
          <a:bodyPr/>
          <a:lstStyle/>
          <a:p>
            <a:pPr marL="328613" indent="-328613">
              <a:spcBef>
                <a:spcPts val="1400"/>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2200" b="1" dirty="0">
                <a:solidFill>
                  <a:srgbClr val="000099"/>
                </a:solidFill>
                <a:latin typeface="Arial" charset="0"/>
              </a:rPr>
              <a:t>Speedup</a:t>
            </a:r>
            <a:r>
              <a:rPr lang="en-US" sz="2200" dirty="0">
                <a:solidFill>
                  <a:srgbClr val="000000"/>
                </a:solidFill>
                <a:latin typeface="Arial" charset="0"/>
              </a:rPr>
              <a:t>: The ability to execute the tasks in less time by increasing the number of resources is called Speedup.</a:t>
            </a:r>
          </a:p>
          <a:p>
            <a:pPr marL="728663" lvl="1" indent="-271463">
              <a:spcBef>
                <a:spcPts val="1225"/>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2000" dirty="0">
                <a:solidFill>
                  <a:srgbClr val="000000"/>
                </a:solidFill>
                <a:latin typeface="Arial" charset="0"/>
                <a:ea typeface="ＭＳ Ｐゴシック" pitchFamily="32" charset="-128"/>
              </a:rPr>
              <a:t>Measured by:</a:t>
            </a:r>
          </a:p>
          <a:p>
            <a:pPr marL="728663" lvl="1" indent="-257175">
              <a:spcBef>
                <a:spcPts val="1225"/>
              </a:spcBef>
              <a:buClrTx/>
              <a:buSzPct val="8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2000" i="1" dirty="0">
                <a:solidFill>
                  <a:srgbClr val="000000"/>
                </a:solidFill>
                <a:latin typeface="Arial" charset="0"/>
                <a:ea typeface="ＭＳ Ｐゴシック" pitchFamily="32" charset="-128"/>
              </a:rPr>
              <a:t>     </a:t>
            </a:r>
            <a:r>
              <a:rPr lang="en-US" sz="2000" b="1" i="1" dirty="0">
                <a:solidFill>
                  <a:srgbClr val="000000"/>
                </a:solidFill>
                <a:latin typeface="Arial" charset="0"/>
                <a:ea typeface="ＭＳ Ｐゴシック" pitchFamily="32" charset="-128"/>
              </a:rPr>
              <a:t>speedup</a:t>
            </a:r>
            <a:r>
              <a:rPr lang="en-US" sz="2000" i="1" dirty="0">
                <a:solidFill>
                  <a:srgbClr val="000000"/>
                </a:solidFill>
                <a:latin typeface="Arial" charset="0"/>
                <a:ea typeface="ＭＳ Ｐゴシック" pitchFamily="32" charset="-128"/>
              </a:rPr>
              <a:t> =        time original</a:t>
            </a:r>
          </a:p>
          <a:p>
            <a:pPr marL="728663" lvl="1" indent="-257175">
              <a:spcBef>
                <a:spcPts val="1225"/>
              </a:spcBef>
              <a:buClrTx/>
              <a:buSzPct val="8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2000" i="1" dirty="0">
                <a:solidFill>
                  <a:srgbClr val="000000"/>
                </a:solidFill>
                <a:latin typeface="Arial" charset="0"/>
                <a:ea typeface="ＭＳ Ｐゴシック" pitchFamily="32" charset="-128"/>
              </a:rPr>
              <a:t>                                time parallel</a:t>
            </a:r>
          </a:p>
          <a:p>
            <a:pPr marL="728663" lvl="1" indent="-271463">
              <a:spcBef>
                <a:spcPts val="1225"/>
              </a:spcBef>
              <a:buClr>
                <a:srgbClr val="FF9933"/>
              </a:buClr>
              <a:buSzPct val="80000"/>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2000" b="1" dirty="0">
                <a:solidFill>
                  <a:srgbClr val="000000"/>
                </a:solidFill>
                <a:latin typeface="Arial" charset="0"/>
                <a:ea typeface="ＭＳ Ｐゴシック" pitchFamily="32" charset="-128"/>
              </a:rPr>
              <a:t>Where ,</a:t>
            </a:r>
          </a:p>
          <a:p>
            <a:pPr marL="728663" lvl="1" indent="-271463">
              <a:spcBef>
                <a:spcPts val="1225"/>
              </a:spcBef>
              <a:buClr>
                <a:srgbClr val="FF9933"/>
              </a:buClr>
              <a:buSzPct val="80000"/>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2000" dirty="0">
                <a:solidFill>
                  <a:srgbClr val="000000"/>
                </a:solidFill>
                <a:latin typeface="Arial" charset="0"/>
                <a:ea typeface="ＭＳ Ｐゴシック" pitchFamily="32" charset="-128"/>
              </a:rPr>
              <a:t>time original = time required to execute the task using 1 processor</a:t>
            </a:r>
          </a:p>
          <a:p>
            <a:pPr marL="728663" lvl="1" indent="-271463">
              <a:spcBef>
                <a:spcPts val="1225"/>
              </a:spcBef>
              <a:buClr>
                <a:srgbClr val="FF9933"/>
              </a:buClr>
              <a:buSzPct val="80000"/>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2000" dirty="0">
                <a:solidFill>
                  <a:srgbClr val="000000"/>
                </a:solidFill>
                <a:latin typeface="Arial" charset="0"/>
                <a:ea typeface="ＭＳ Ｐゴシック" pitchFamily="32" charset="-128"/>
              </a:rPr>
              <a:t>time parallel = time required to execute the task using 'n' processors</a:t>
            </a:r>
          </a:p>
          <a:p>
            <a:pPr marL="728663" lvl="1" indent="-271463">
              <a:spcBef>
                <a:spcPts val="1225"/>
              </a:spcBef>
              <a:buClr>
                <a:srgbClr val="FF9933"/>
              </a:buClr>
              <a:buSzPct val="80000"/>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sz="2000" dirty="0">
              <a:solidFill>
                <a:srgbClr val="000000"/>
              </a:solidFill>
              <a:latin typeface="Arial" charset="0"/>
              <a:ea typeface="ＭＳ Ｐゴシック" pitchFamily="32" charset="-128"/>
            </a:endParaRPr>
          </a:p>
          <a:p>
            <a:pPr marL="728663" lvl="1" indent="-271463">
              <a:spcBef>
                <a:spcPts val="1225"/>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2000" dirty="0">
                <a:solidFill>
                  <a:srgbClr val="000000"/>
                </a:solidFill>
                <a:latin typeface="Arial" charset="0"/>
                <a:ea typeface="ＭＳ Ｐゴシック" pitchFamily="32" charset="-128"/>
              </a:rPr>
              <a:t>Speedup is </a:t>
            </a:r>
            <a:r>
              <a:rPr lang="en-US" sz="2000" b="1" dirty="0">
                <a:solidFill>
                  <a:srgbClr val="000000"/>
                </a:solidFill>
                <a:latin typeface="Arial" charset="0"/>
                <a:ea typeface="ＭＳ Ｐゴシック" pitchFamily="32" charset="-128"/>
              </a:rPr>
              <a:t>linear</a:t>
            </a:r>
            <a:r>
              <a:rPr lang="en-US" sz="2000" dirty="0">
                <a:solidFill>
                  <a:srgbClr val="000000"/>
                </a:solidFill>
                <a:latin typeface="Arial" charset="0"/>
                <a:ea typeface="ＭＳ Ｐゴシック" pitchFamily="32" charset="-128"/>
              </a:rPr>
              <a:t> if equation equals N.</a:t>
            </a:r>
          </a:p>
        </p:txBody>
      </p:sp>
      <p:sp>
        <p:nvSpPr>
          <p:cNvPr id="22532" name="Line 3"/>
          <p:cNvSpPr>
            <a:spLocks noChangeShapeType="1"/>
          </p:cNvSpPr>
          <p:nvPr/>
        </p:nvSpPr>
        <p:spPr bwMode="auto">
          <a:xfrm>
            <a:off x="3168650" y="2735263"/>
            <a:ext cx="2743200" cy="1587"/>
          </a:xfrm>
          <a:prstGeom prst="line">
            <a:avLst/>
          </a:prstGeom>
          <a:noFill/>
          <a:ln w="936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768350" y="117475"/>
            <a:ext cx="8077200" cy="609600"/>
          </a:xfrm>
          <a:prstGeom prst="rect">
            <a:avLst/>
          </a:prstGeom>
          <a:noFill/>
          <a:ln w="9525" cap="flat">
            <a:noFill/>
            <a:round/>
            <a:headEnd/>
            <a:tailEnd/>
          </a:ln>
          <a:effectLst/>
        </p:spPr>
        <p:txBody>
          <a:bodyPr anchor="b"/>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3200" b="1">
                <a:solidFill>
                  <a:srgbClr val="CC3300"/>
                </a:solidFill>
                <a:effectLst>
                  <a:outerShdw blurRad="38100" dist="38100" dir="2700000" algn="tl">
                    <a:srgbClr val="C0C0C0"/>
                  </a:outerShdw>
                </a:effectLst>
                <a:latin typeface="Arial" charset="0"/>
              </a:rPr>
              <a:t>Speedup</a:t>
            </a:r>
          </a:p>
        </p:txBody>
      </p:sp>
      <p:pic>
        <p:nvPicPr>
          <p:cNvPr id="2355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838" y="1096963"/>
            <a:ext cx="7159625"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768350" y="117475"/>
            <a:ext cx="8077200" cy="609600"/>
          </a:xfrm>
          <a:prstGeom prst="rect">
            <a:avLst/>
          </a:prstGeom>
          <a:noFill/>
          <a:ln w="9525" cap="flat">
            <a:noFill/>
            <a:round/>
            <a:headEnd/>
            <a:tailEnd/>
          </a:ln>
          <a:effectLst/>
        </p:spPr>
        <p:txBody>
          <a:bodyPr anchor="b"/>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200" b="1">
                <a:solidFill>
                  <a:srgbClr val="CC3300"/>
                </a:solidFill>
                <a:effectLst>
                  <a:outerShdw blurRad="38100" dist="38100" dir="2700000" algn="tl">
                    <a:srgbClr val="C0C0C0"/>
                  </a:outerShdw>
                </a:effectLst>
                <a:latin typeface="Arial" charset="0"/>
              </a:rPr>
              <a:t>Speed-Up and Scale-Up</a:t>
            </a:r>
          </a:p>
        </p:txBody>
      </p:sp>
      <p:sp>
        <p:nvSpPr>
          <p:cNvPr id="24579" name="Text Box 2"/>
          <p:cNvSpPr txBox="1">
            <a:spLocks noChangeArrowheads="1"/>
          </p:cNvSpPr>
          <p:nvPr/>
        </p:nvSpPr>
        <p:spPr bwMode="auto">
          <a:xfrm>
            <a:off x="701675" y="1050925"/>
            <a:ext cx="7661275" cy="550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28613" indent="-328613">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1pPr>
            <a:lvl2pPr marL="728663" indent="-271463">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2pPr>
            <a:lvl3pP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3pPr>
            <a:lvl4pP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4pPr>
            <a:lvl5pP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9pPr>
          </a:lstStyle>
          <a:p>
            <a:pPr algn="just">
              <a:spcBef>
                <a:spcPts val="1400"/>
              </a:spcBef>
              <a:buClr>
                <a:srgbClr val="CC3300"/>
              </a:buClr>
              <a:buSzPct val="90000"/>
              <a:buFont typeface="Monotype Sorts" charset="2"/>
              <a:buChar char=""/>
            </a:pPr>
            <a:r>
              <a:rPr lang="en-US" altLang="en-US" sz="2200" b="1">
                <a:solidFill>
                  <a:srgbClr val="000099"/>
                </a:solidFill>
              </a:rPr>
              <a:t>Scaleup</a:t>
            </a:r>
            <a:r>
              <a:rPr lang="en-US" altLang="en-US" sz="2200">
                <a:solidFill>
                  <a:srgbClr val="000000"/>
                </a:solidFill>
              </a:rPr>
              <a:t>: The ability to maintain the performance of the system when both workload and resources increase proportionally.</a:t>
            </a:r>
          </a:p>
          <a:p>
            <a:pPr algn="just">
              <a:spcBef>
                <a:spcPts val="1400"/>
              </a:spcBef>
              <a:buClr>
                <a:srgbClr val="CC3300"/>
              </a:buClr>
              <a:buSzPct val="90000"/>
              <a:buFont typeface="Monotype Sorts" charset="2"/>
              <a:buChar char=""/>
            </a:pPr>
            <a:endParaRPr lang="en-US" altLang="en-US" sz="2200">
              <a:solidFill>
                <a:srgbClr val="000000"/>
              </a:solidFill>
            </a:endParaRPr>
          </a:p>
          <a:p>
            <a:pPr algn="just">
              <a:spcBef>
                <a:spcPts val="1400"/>
              </a:spcBef>
              <a:buClr>
                <a:srgbClr val="CC3300"/>
              </a:buClr>
              <a:buSzPct val="90000"/>
            </a:pPr>
            <a:r>
              <a:rPr lang="en-US" altLang="en-US" sz="2200" b="1">
                <a:solidFill>
                  <a:srgbClr val="000000"/>
                </a:solidFill>
              </a:rPr>
              <a:t>               Scaleup </a:t>
            </a:r>
            <a:r>
              <a:rPr lang="en-US" altLang="en-US" sz="2200">
                <a:solidFill>
                  <a:srgbClr val="000000"/>
                </a:solidFill>
              </a:rPr>
              <a:t>=  Volume Parallel  /   Volume Original</a:t>
            </a:r>
          </a:p>
          <a:p>
            <a:pPr lvl="1">
              <a:spcBef>
                <a:spcPts val="1225"/>
              </a:spcBef>
              <a:buClr>
                <a:srgbClr val="FF9933"/>
              </a:buClr>
              <a:buSzPct val="80000"/>
            </a:pPr>
            <a:endParaRPr lang="en-US" altLang="en-US" sz="2000">
              <a:solidFill>
                <a:srgbClr val="000000"/>
              </a:solidFill>
              <a:ea typeface="ＭＳ Ｐゴシック" pitchFamily="34" charset="-128"/>
            </a:endParaRPr>
          </a:p>
          <a:p>
            <a:pPr lvl="1">
              <a:spcBef>
                <a:spcPts val="1225"/>
              </a:spcBef>
              <a:buClr>
                <a:srgbClr val="FF9933"/>
              </a:buClr>
              <a:buSzPct val="80000"/>
            </a:pPr>
            <a:r>
              <a:rPr lang="en-US" altLang="en-US" sz="2000" b="1">
                <a:solidFill>
                  <a:srgbClr val="000000"/>
                </a:solidFill>
                <a:ea typeface="ＭＳ Ｐゴシック" pitchFamily="34" charset="-128"/>
              </a:rPr>
              <a:t>Where ,</a:t>
            </a:r>
          </a:p>
          <a:p>
            <a:pPr lvl="1">
              <a:spcBef>
                <a:spcPts val="1225"/>
              </a:spcBef>
              <a:buClr>
                <a:srgbClr val="FF9933"/>
              </a:buClr>
              <a:buSzPct val="80000"/>
            </a:pPr>
            <a:r>
              <a:rPr lang="en-US" altLang="en-US" sz="2000">
                <a:solidFill>
                  <a:srgbClr val="000000"/>
                </a:solidFill>
                <a:ea typeface="ＭＳ Ｐゴシック" pitchFamily="34" charset="-128"/>
              </a:rPr>
              <a:t>Volume Parallel = volume executed in a given amount of time using 'n' processor</a:t>
            </a:r>
          </a:p>
          <a:p>
            <a:pPr lvl="1">
              <a:spcBef>
                <a:spcPts val="1225"/>
              </a:spcBef>
              <a:buClr>
                <a:srgbClr val="FF9933"/>
              </a:buClr>
              <a:buSzPct val="80000"/>
            </a:pPr>
            <a:r>
              <a:rPr lang="en-US" altLang="en-US" sz="2000">
                <a:solidFill>
                  <a:srgbClr val="000000"/>
                </a:solidFill>
                <a:ea typeface="ＭＳ Ｐゴシック" pitchFamily="34" charset="-128"/>
              </a:rPr>
              <a:t>Volume Original = volume executed in a given amount of time using 1 processor</a:t>
            </a:r>
          </a:p>
          <a:p>
            <a:pPr lvl="1">
              <a:spcBef>
                <a:spcPts val="1225"/>
              </a:spcBef>
              <a:buClr>
                <a:srgbClr val="FF9933"/>
              </a:buClr>
              <a:buSzPct val="80000"/>
            </a:pPr>
            <a:endParaRPr lang="en-US" altLang="en-US" sz="2000">
              <a:solidFill>
                <a:srgbClr val="000000"/>
              </a:solidFill>
              <a:ea typeface="ＭＳ Ｐゴシック" pitchFamily="34" charset="-128"/>
            </a:endParaRPr>
          </a:p>
          <a:p>
            <a:pPr lvl="1">
              <a:spcBef>
                <a:spcPts val="1225"/>
              </a:spcBef>
              <a:buClr>
                <a:srgbClr val="FF9933"/>
              </a:buClr>
              <a:buSzPct val="80000"/>
              <a:buFont typeface="Monotype Sorts" charset="2"/>
              <a:buChar char=""/>
            </a:pPr>
            <a:r>
              <a:rPr lang="en-US" altLang="en-US" sz="2000">
                <a:solidFill>
                  <a:srgbClr val="000000"/>
                </a:solidFill>
                <a:ea typeface="ＭＳ Ｐゴシック" pitchFamily="34" charset="-128"/>
              </a:rPr>
              <a:t>Scale up is </a:t>
            </a:r>
            <a:r>
              <a:rPr lang="en-US" altLang="en-US" sz="2000" b="1">
                <a:solidFill>
                  <a:srgbClr val="000000"/>
                </a:solidFill>
                <a:ea typeface="ＭＳ Ｐゴシック" pitchFamily="34" charset="-128"/>
              </a:rPr>
              <a:t>linear</a:t>
            </a:r>
            <a:r>
              <a:rPr lang="en-US" altLang="en-US" sz="2000">
                <a:solidFill>
                  <a:srgbClr val="000000"/>
                </a:solidFill>
                <a:ea typeface="ＭＳ Ｐゴシック" pitchFamily="34" charset="-128"/>
              </a:rPr>
              <a:t> if equation equals 1.</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768350" y="117475"/>
            <a:ext cx="8077200" cy="609600"/>
          </a:xfrm>
          <a:prstGeom prst="rect">
            <a:avLst/>
          </a:prstGeom>
          <a:noFill/>
          <a:ln w="9525" cap="flat">
            <a:noFill/>
            <a:round/>
            <a:headEnd/>
            <a:tailEnd/>
          </a:ln>
          <a:effectLst/>
        </p:spPr>
        <p:txBody>
          <a:bodyPr anchor="b"/>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3200" b="1">
                <a:solidFill>
                  <a:srgbClr val="CC3300"/>
                </a:solidFill>
                <a:effectLst>
                  <a:outerShdw blurRad="38100" dist="38100" dir="2700000" algn="tl">
                    <a:srgbClr val="C0C0C0"/>
                  </a:outerShdw>
                </a:effectLst>
                <a:latin typeface="Arial" charset="0"/>
              </a:rPr>
              <a:t>Scaleup</a:t>
            </a:r>
          </a:p>
        </p:txBody>
      </p:sp>
      <p:pic>
        <p:nvPicPr>
          <p:cNvPr id="2560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475" y="928688"/>
            <a:ext cx="7940675" cy="47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768350" y="117475"/>
            <a:ext cx="8077200" cy="609600"/>
          </a:xfrm>
          <a:prstGeom prst="rect">
            <a:avLst/>
          </a:prstGeom>
          <a:noFill/>
          <a:ln w="9525" cap="flat">
            <a:noFill/>
            <a:round/>
            <a:headEnd/>
            <a:tailEnd/>
          </a:ln>
          <a:effectLst/>
        </p:spPr>
        <p:txBody>
          <a:bodyPr anchor="b"/>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3200" b="1">
                <a:solidFill>
                  <a:srgbClr val="CC3300"/>
                </a:solidFill>
                <a:effectLst>
                  <a:outerShdw blurRad="38100" dist="38100" dir="2700000" algn="tl">
                    <a:srgbClr val="C0C0C0"/>
                  </a:outerShdw>
                </a:effectLst>
                <a:latin typeface="Arial" charset="0"/>
              </a:rPr>
              <a:t>Interconnection Network Architectures</a:t>
            </a:r>
          </a:p>
        </p:txBody>
      </p:sp>
      <p:sp>
        <p:nvSpPr>
          <p:cNvPr id="31746" name="Text Box 2"/>
          <p:cNvSpPr txBox="1">
            <a:spLocks noChangeArrowheads="1"/>
          </p:cNvSpPr>
          <p:nvPr/>
        </p:nvSpPr>
        <p:spPr bwMode="auto">
          <a:xfrm>
            <a:off x="814388" y="1093788"/>
            <a:ext cx="7661275" cy="5535612"/>
          </a:xfrm>
          <a:prstGeom prst="rect">
            <a:avLst/>
          </a:prstGeom>
          <a:noFill/>
          <a:ln w="9525" cap="flat">
            <a:noFill/>
            <a:round/>
            <a:headEnd/>
            <a:tailEnd/>
          </a:ln>
          <a:effectLst/>
        </p:spPr>
        <p:txBody>
          <a:bodyPr/>
          <a:lstStyle/>
          <a:p>
            <a:pPr marL="328613" indent="-328613" algn="just">
              <a:lnSpc>
                <a:spcPct val="90000"/>
              </a:lnSpc>
              <a:spcBef>
                <a:spcPts val="1400"/>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b="1" dirty="0">
                <a:solidFill>
                  <a:srgbClr val="000099"/>
                </a:solidFill>
                <a:latin typeface="Arial" charset="0"/>
              </a:rPr>
              <a:t>Bus</a:t>
            </a:r>
            <a:r>
              <a:rPr lang="en-US" dirty="0">
                <a:solidFill>
                  <a:srgbClr val="000000"/>
                </a:solidFill>
                <a:latin typeface="Arial" charset="0"/>
              </a:rPr>
              <a:t>. System components send data on and receive data from a single communication bus;</a:t>
            </a:r>
          </a:p>
          <a:p>
            <a:pPr marL="728663" lvl="1" indent="-271463" algn="just">
              <a:lnSpc>
                <a:spcPct val="90000"/>
              </a:lnSpc>
              <a:spcBef>
                <a:spcPts val="1225"/>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dirty="0">
                <a:solidFill>
                  <a:srgbClr val="000000"/>
                </a:solidFill>
                <a:latin typeface="Arial" charset="0"/>
                <a:ea typeface="ＭＳ Ｐゴシック" pitchFamily="32" charset="-128"/>
              </a:rPr>
              <a:t>Does not scale well with increasing parallelism.</a:t>
            </a:r>
          </a:p>
          <a:p>
            <a:pPr marL="728663" lvl="1" indent="-271463" algn="just">
              <a:lnSpc>
                <a:spcPct val="90000"/>
              </a:lnSpc>
              <a:spcBef>
                <a:spcPts val="1225"/>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dirty="0">
              <a:solidFill>
                <a:srgbClr val="000000"/>
              </a:solidFill>
              <a:latin typeface="Arial" charset="0"/>
              <a:ea typeface="ＭＳ Ｐゴシック" pitchFamily="32" charset="-128"/>
            </a:endParaRPr>
          </a:p>
          <a:p>
            <a:pPr marL="328613" indent="-328613" algn="just">
              <a:lnSpc>
                <a:spcPct val="90000"/>
              </a:lnSpc>
              <a:spcBef>
                <a:spcPts val="1400"/>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b="1" dirty="0">
                <a:solidFill>
                  <a:srgbClr val="000099"/>
                </a:solidFill>
                <a:latin typeface="Arial" charset="0"/>
              </a:rPr>
              <a:t>Mesh</a:t>
            </a:r>
            <a:r>
              <a:rPr lang="en-US" dirty="0">
                <a:solidFill>
                  <a:srgbClr val="000000"/>
                </a:solidFill>
                <a:latin typeface="Arial" charset="0"/>
              </a:rPr>
              <a:t>. Components are arranged as nodes in a grid, and each component is connected to all adjacent components</a:t>
            </a:r>
          </a:p>
          <a:p>
            <a:pPr marL="728663" lvl="1" indent="-271463" algn="just">
              <a:lnSpc>
                <a:spcPct val="90000"/>
              </a:lnSpc>
              <a:spcBef>
                <a:spcPts val="1225"/>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dirty="0">
                <a:solidFill>
                  <a:srgbClr val="000000"/>
                </a:solidFill>
                <a:latin typeface="Arial" charset="0"/>
                <a:ea typeface="ＭＳ Ｐゴシック" pitchFamily="32" charset="-128"/>
              </a:rPr>
              <a:t>Communication links grow with growing number of components, and so scales better.  </a:t>
            </a:r>
          </a:p>
          <a:p>
            <a:pPr marL="728663" lvl="1" indent="-271463" algn="just">
              <a:lnSpc>
                <a:spcPct val="90000"/>
              </a:lnSpc>
              <a:spcBef>
                <a:spcPts val="1225"/>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dirty="0">
                <a:solidFill>
                  <a:srgbClr val="000000"/>
                </a:solidFill>
                <a:latin typeface="Arial" charset="0"/>
                <a:ea typeface="ＭＳ Ｐゴシック" pitchFamily="32" charset="-128"/>
              </a:rPr>
              <a:t>But may require 2</a:t>
            </a:r>
            <a:r>
              <a:rPr lang="en-US" dirty="0">
                <a:solidFill>
                  <a:srgbClr val="000000"/>
                </a:solidFill>
                <a:latin typeface="Symbol" pitchFamily="16" charset="2"/>
                <a:ea typeface="Symbol" pitchFamily="16" charset="2"/>
                <a:cs typeface="Symbol" pitchFamily="16" charset="2"/>
              </a:rPr>
              <a:t></a:t>
            </a:r>
            <a:r>
              <a:rPr lang="en-US" i="1" dirty="0">
                <a:solidFill>
                  <a:srgbClr val="000000"/>
                </a:solidFill>
                <a:latin typeface="Arial" charset="0"/>
                <a:ea typeface="ＭＳ Ｐゴシック" pitchFamily="32" charset="-128"/>
              </a:rPr>
              <a:t>n</a:t>
            </a:r>
            <a:r>
              <a:rPr lang="en-US" dirty="0">
                <a:solidFill>
                  <a:srgbClr val="000000"/>
                </a:solidFill>
                <a:latin typeface="Arial" charset="0"/>
                <a:ea typeface="ＭＳ Ｐゴシック" pitchFamily="32" charset="-128"/>
              </a:rPr>
              <a:t> hops to send message to a node (or </a:t>
            </a:r>
            <a:r>
              <a:rPr lang="en-US" dirty="0">
                <a:solidFill>
                  <a:srgbClr val="000000"/>
                </a:solidFill>
                <a:latin typeface="Symbol" pitchFamily="16" charset="2"/>
                <a:ea typeface="Symbol" pitchFamily="16" charset="2"/>
                <a:cs typeface="Symbol" pitchFamily="16" charset="2"/>
              </a:rPr>
              <a:t></a:t>
            </a:r>
            <a:r>
              <a:rPr lang="en-US" i="1" dirty="0">
                <a:solidFill>
                  <a:srgbClr val="000000"/>
                </a:solidFill>
                <a:latin typeface="Arial" charset="0"/>
                <a:ea typeface="ＭＳ Ｐゴシック" pitchFamily="32" charset="-128"/>
              </a:rPr>
              <a:t>n</a:t>
            </a:r>
            <a:r>
              <a:rPr lang="en-US" dirty="0">
                <a:solidFill>
                  <a:srgbClr val="000000"/>
                </a:solidFill>
                <a:latin typeface="Arial" charset="0"/>
                <a:ea typeface="ＭＳ Ｐゴシック" pitchFamily="32" charset="-128"/>
              </a:rPr>
              <a:t> with wraparound connections at edge of grid).</a:t>
            </a:r>
          </a:p>
          <a:p>
            <a:pPr marL="728663" lvl="1" indent="-271463" algn="just">
              <a:lnSpc>
                <a:spcPct val="90000"/>
              </a:lnSpc>
              <a:spcBef>
                <a:spcPts val="1225"/>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dirty="0">
              <a:solidFill>
                <a:srgbClr val="000000"/>
              </a:solidFill>
              <a:latin typeface="Arial" charset="0"/>
              <a:ea typeface="ＭＳ Ｐゴシック" pitchFamily="32" charset="-128"/>
            </a:endParaRPr>
          </a:p>
          <a:p>
            <a:pPr marL="328613" indent="-328613" algn="just">
              <a:lnSpc>
                <a:spcPct val="90000"/>
              </a:lnSpc>
              <a:spcBef>
                <a:spcPts val="1400"/>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b="1" dirty="0">
                <a:solidFill>
                  <a:srgbClr val="000099"/>
                </a:solidFill>
                <a:latin typeface="Arial" charset="0"/>
              </a:rPr>
              <a:t>Hypercube</a:t>
            </a:r>
            <a:r>
              <a:rPr lang="en-US" dirty="0">
                <a:solidFill>
                  <a:srgbClr val="000000"/>
                </a:solidFill>
                <a:latin typeface="Arial" charset="0"/>
              </a:rPr>
              <a:t>.  Components are numbered in binary;  components are connected to one another if their binary representations differ in exactly one bit.</a:t>
            </a:r>
          </a:p>
          <a:p>
            <a:pPr marL="728663" lvl="1" indent="-271463" algn="just">
              <a:lnSpc>
                <a:spcPct val="90000"/>
              </a:lnSpc>
              <a:spcBef>
                <a:spcPts val="1225"/>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i="1" dirty="0">
                <a:solidFill>
                  <a:srgbClr val="000000"/>
                </a:solidFill>
                <a:latin typeface="Arial" charset="0"/>
                <a:ea typeface="ＭＳ Ｐゴシック" pitchFamily="32" charset="-128"/>
              </a:rPr>
              <a:t>n</a:t>
            </a:r>
            <a:r>
              <a:rPr lang="en-US" dirty="0">
                <a:solidFill>
                  <a:srgbClr val="000000"/>
                </a:solidFill>
                <a:latin typeface="Arial" charset="0"/>
                <a:ea typeface="ＭＳ Ｐゴシック" pitchFamily="32" charset="-128"/>
              </a:rPr>
              <a:t> components are connected to </a:t>
            </a:r>
            <a:r>
              <a:rPr lang="en-US" i="1" dirty="0">
                <a:solidFill>
                  <a:srgbClr val="000000"/>
                </a:solidFill>
                <a:latin typeface="Arial" charset="0"/>
                <a:ea typeface="ＭＳ Ｐゴシック" pitchFamily="32" charset="-128"/>
              </a:rPr>
              <a:t>log(n) </a:t>
            </a:r>
            <a:r>
              <a:rPr lang="en-US" dirty="0">
                <a:solidFill>
                  <a:srgbClr val="000000"/>
                </a:solidFill>
                <a:latin typeface="Arial" charset="0"/>
                <a:ea typeface="ＭＳ Ｐゴシック" pitchFamily="32" charset="-128"/>
              </a:rPr>
              <a:t>other components and can reach each other via at most </a:t>
            </a:r>
            <a:r>
              <a:rPr lang="en-US" i="1" dirty="0">
                <a:solidFill>
                  <a:srgbClr val="000000"/>
                </a:solidFill>
                <a:latin typeface="Arial" charset="0"/>
                <a:ea typeface="ＭＳ Ｐゴシック" pitchFamily="32" charset="-128"/>
              </a:rPr>
              <a:t>log(n) </a:t>
            </a:r>
            <a:r>
              <a:rPr lang="en-US" dirty="0">
                <a:solidFill>
                  <a:srgbClr val="000000"/>
                </a:solidFill>
                <a:latin typeface="Arial" charset="0"/>
                <a:ea typeface="ＭＳ Ｐゴシック" pitchFamily="32" charset="-128"/>
              </a:rPr>
              <a:t>links; reduces communication delays.</a:t>
            </a:r>
          </a:p>
          <a:p>
            <a:pPr marL="341313" indent="-328613" algn="just">
              <a:lnSpc>
                <a:spcPct val="90000"/>
              </a:lnSpc>
              <a:spcBef>
                <a:spcPts val="1400"/>
              </a:spcBef>
              <a:buClrTx/>
              <a:buSzPct val="9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sz="2200" dirty="0">
              <a:solidFill>
                <a:srgbClr val="000000"/>
              </a:solidFill>
              <a:latin typeface="Arial" charset="0"/>
              <a:ea typeface="ＭＳ Ｐゴシック" pitchFamily="32"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768350" y="117475"/>
            <a:ext cx="8077200" cy="609600"/>
          </a:xfrm>
          <a:prstGeom prst="rect">
            <a:avLst/>
          </a:prstGeom>
          <a:noFill/>
          <a:ln w="9525" cap="flat">
            <a:noFill/>
            <a:round/>
            <a:headEnd/>
            <a:tailEnd/>
          </a:ln>
          <a:effectLst/>
        </p:spPr>
        <p:txBody>
          <a:bodyPr anchor="b"/>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3200" b="1">
                <a:solidFill>
                  <a:srgbClr val="CC3300"/>
                </a:solidFill>
                <a:effectLst>
                  <a:outerShdw blurRad="38100" dist="38100" dir="2700000" algn="tl">
                    <a:srgbClr val="C0C0C0"/>
                  </a:outerShdw>
                </a:effectLst>
                <a:latin typeface="Arial" charset="0"/>
              </a:rPr>
              <a:t>Interconnection Architectures</a:t>
            </a:r>
          </a:p>
        </p:txBody>
      </p:sp>
      <p:pic>
        <p:nvPicPr>
          <p:cNvPr id="276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00200"/>
            <a:ext cx="8266113" cy="333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768350" y="117475"/>
            <a:ext cx="8077200" cy="609600"/>
          </a:xfrm>
          <a:prstGeom prst="rect">
            <a:avLst/>
          </a:prstGeom>
          <a:noFill/>
          <a:ln w="9525" cap="flat">
            <a:noFill/>
            <a:round/>
            <a:headEnd/>
            <a:tailEnd/>
          </a:ln>
          <a:effectLst/>
        </p:spPr>
        <p:txBody>
          <a:bodyPr anchor="b"/>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3200" b="1">
                <a:solidFill>
                  <a:srgbClr val="CC3300"/>
                </a:solidFill>
                <a:effectLst>
                  <a:outerShdw blurRad="38100" dist="38100" dir="2700000" algn="tl">
                    <a:srgbClr val="C0C0C0"/>
                  </a:outerShdw>
                </a:effectLst>
                <a:latin typeface="Arial" charset="0"/>
              </a:rPr>
              <a:t>Parallel Database Architectures</a:t>
            </a:r>
          </a:p>
        </p:txBody>
      </p:sp>
      <p:sp>
        <p:nvSpPr>
          <p:cNvPr id="33794" name="Text Box 2"/>
          <p:cNvSpPr txBox="1">
            <a:spLocks noChangeArrowheads="1"/>
          </p:cNvSpPr>
          <p:nvPr/>
        </p:nvSpPr>
        <p:spPr bwMode="auto">
          <a:xfrm>
            <a:off x="814388" y="1093788"/>
            <a:ext cx="7661275" cy="4903787"/>
          </a:xfrm>
          <a:prstGeom prst="rect">
            <a:avLst/>
          </a:prstGeom>
          <a:noFill/>
          <a:ln w="9525" cap="flat">
            <a:noFill/>
            <a:round/>
            <a:headEnd/>
            <a:tailEnd/>
          </a:ln>
          <a:effectLst/>
        </p:spPr>
        <p:txBody>
          <a:bodyPr/>
          <a:lstStyle/>
          <a:p>
            <a:pPr marL="328613" indent="-328613" algn="just">
              <a:spcBef>
                <a:spcPts val="1400"/>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2200" b="1" dirty="0">
                <a:solidFill>
                  <a:srgbClr val="000000"/>
                </a:solidFill>
                <a:latin typeface="Arial" charset="0"/>
              </a:rPr>
              <a:t>Shared memory</a:t>
            </a:r>
            <a:r>
              <a:rPr lang="en-US" sz="2200" dirty="0">
                <a:solidFill>
                  <a:srgbClr val="000000"/>
                </a:solidFill>
                <a:latin typeface="Arial" charset="0"/>
              </a:rPr>
              <a:t> -- processors share a common memory</a:t>
            </a:r>
          </a:p>
          <a:p>
            <a:pPr marL="339725" indent="-328613" algn="just">
              <a:spcBef>
                <a:spcPts val="1400"/>
              </a:spcBef>
              <a:buClrTx/>
              <a:buSzPct val="9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sz="2200" dirty="0">
              <a:solidFill>
                <a:srgbClr val="000000"/>
              </a:solidFill>
              <a:latin typeface="Arial" charset="0"/>
            </a:endParaRPr>
          </a:p>
          <a:p>
            <a:pPr marL="328613" indent="-328613" algn="just">
              <a:spcBef>
                <a:spcPts val="1400"/>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2200" b="1" dirty="0">
                <a:solidFill>
                  <a:srgbClr val="000000"/>
                </a:solidFill>
                <a:latin typeface="Arial" charset="0"/>
              </a:rPr>
              <a:t>Shared disk</a:t>
            </a:r>
            <a:r>
              <a:rPr lang="en-US" sz="2200" dirty="0">
                <a:solidFill>
                  <a:srgbClr val="000000"/>
                </a:solidFill>
                <a:latin typeface="Arial" charset="0"/>
              </a:rPr>
              <a:t> -- processors share a common disk</a:t>
            </a:r>
          </a:p>
          <a:p>
            <a:pPr marL="339725" indent="-328613" algn="just">
              <a:spcBef>
                <a:spcPts val="1400"/>
              </a:spcBef>
              <a:buClrTx/>
              <a:buSzPct val="9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sz="2200" b="1" dirty="0">
              <a:solidFill>
                <a:srgbClr val="000000"/>
              </a:solidFill>
              <a:latin typeface="Arial" charset="0"/>
            </a:endParaRPr>
          </a:p>
          <a:p>
            <a:pPr marL="328613" indent="-328613" algn="just">
              <a:spcBef>
                <a:spcPts val="1400"/>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2200" b="1" dirty="0">
                <a:solidFill>
                  <a:srgbClr val="000000"/>
                </a:solidFill>
                <a:latin typeface="Arial" charset="0"/>
              </a:rPr>
              <a:t>Shared nothing</a:t>
            </a:r>
            <a:r>
              <a:rPr lang="en-US" sz="2200" dirty="0">
                <a:solidFill>
                  <a:srgbClr val="000000"/>
                </a:solidFill>
                <a:latin typeface="Arial" charset="0"/>
              </a:rPr>
              <a:t> -- processors share neither a common memory nor common disk</a:t>
            </a:r>
          </a:p>
          <a:p>
            <a:pPr marL="339725" indent="-328613" algn="just">
              <a:spcBef>
                <a:spcPts val="1400"/>
              </a:spcBef>
              <a:buClrTx/>
              <a:buSzPct val="9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sz="2200" b="1" dirty="0">
              <a:solidFill>
                <a:srgbClr val="000000"/>
              </a:solidFill>
              <a:latin typeface="Arial" charset="0"/>
            </a:endParaRPr>
          </a:p>
          <a:p>
            <a:pPr marL="328613" indent="-328613" algn="just">
              <a:spcBef>
                <a:spcPts val="1400"/>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2200" b="1" dirty="0">
                <a:solidFill>
                  <a:srgbClr val="000000"/>
                </a:solidFill>
                <a:latin typeface="Arial" charset="0"/>
              </a:rPr>
              <a:t>Hierarchical</a:t>
            </a:r>
            <a:r>
              <a:rPr lang="en-US" sz="2200" dirty="0">
                <a:solidFill>
                  <a:srgbClr val="000000"/>
                </a:solidFill>
                <a:latin typeface="Arial" charset="0"/>
              </a:rPr>
              <a:t> -- hybrid of the above architectures</a:t>
            </a:r>
          </a:p>
          <a:p>
            <a:pPr marL="341313" indent="-328613" algn="just">
              <a:spcBef>
                <a:spcPts val="1400"/>
              </a:spcBef>
              <a:buClrTx/>
              <a:buSzPct val="9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sz="2200" dirty="0">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768350" y="117475"/>
            <a:ext cx="8077200" cy="609600"/>
          </a:xfrm>
          <a:prstGeom prst="rect">
            <a:avLst/>
          </a:prstGeom>
          <a:noFill/>
          <a:ln w="9525" cap="flat">
            <a:noFill/>
            <a:round/>
            <a:headEnd/>
            <a:tailEnd/>
          </a:ln>
          <a:effectLst/>
        </p:spPr>
        <p:txBody>
          <a:bodyPr anchor="b"/>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3200" b="1">
                <a:solidFill>
                  <a:srgbClr val="CC3300"/>
                </a:solidFill>
                <a:effectLst>
                  <a:outerShdw blurRad="38100" dist="38100" dir="2700000" algn="tl">
                    <a:srgbClr val="C0C0C0"/>
                  </a:outerShdw>
                </a:effectLst>
                <a:latin typeface="Arial" charset="0"/>
              </a:rPr>
              <a:t>Parallel Database Architectures</a:t>
            </a:r>
          </a:p>
        </p:txBody>
      </p:sp>
      <p:pic>
        <p:nvPicPr>
          <p:cNvPr id="2969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990600"/>
            <a:ext cx="7956550" cy="544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768350" y="117475"/>
            <a:ext cx="8077200" cy="609600"/>
          </a:xfrm>
          <a:prstGeom prst="rect">
            <a:avLst/>
          </a:prstGeom>
          <a:noFill/>
          <a:ln w="9525" cap="flat">
            <a:noFill/>
            <a:round/>
            <a:headEnd/>
            <a:tailEnd/>
          </a:ln>
          <a:effectLst/>
        </p:spPr>
        <p:txBody>
          <a:bodyPr anchor="b"/>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3200" b="1">
                <a:solidFill>
                  <a:srgbClr val="CC3300"/>
                </a:solidFill>
                <a:effectLst>
                  <a:outerShdw blurRad="38100" dist="38100" dir="2700000" algn="tl">
                    <a:srgbClr val="C0C0C0"/>
                  </a:outerShdw>
                </a:effectLst>
                <a:latin typeface="Arial" charset="0"/>
              </a:rPr>
              <a:t>Shared Memory</a:t>
            </a:r>
          </a:p>
        </p:txBody>
      </p:sp>
      <p:sp>
        <p:nvSpPr>
          <p:cNvPr id="35842" name="Text Box 2"/>
          <p:cNvSpPr txBox="1">
            <a:spLocks noChangeArrowheads="1"/>
          </p:cNvSpPr>
          <p:nvPr/>
        </p:nvSpPr>
        <p:spPr bwMode="auto">
          <a:xfrm>
            <a:off x="814388" y="1093788"/>
            <a:ext cx="7661275" cy="4903787"/>
          </a:xfrm>
          <a:prstGeom prst="rect">
            <a:avLst/>
          </a:prstGeom>
          <a:noFill/>
          <a:ln w="9525" cap="flat">
            <a:noFill/>
            <a:round/>
            <a:headEnd/>
            <a:tailEnd/>
          </a:ln>
          <a:effectLst/>
        </p:spPr>
        <p:txBody>
          <a:bodyPr/>
          <a:lstStyle/>
          <a:p>
            <a:pPr marL="328613" indent="-328613" algn="just">
              <a:spcBef>
                <a:spcPts val="1400"/>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2200" dirty="0">
                <a:solidFill>
                  <a:srgbClr val="000000"/>
                </a:solidFill>
                <a:latin typeface="Arial" charset="0"/>
              </a:rPr>
              <a:t>Processors and disks have access to a common memory, typically via a bus or through an interconnection network.</a:t>
            </a:r>
          </a:p>
          <a:p>
            <a:pPr marL="339725" indent="-328613" algn="just">
              <a:spcBef>
                <a:spcPts val="1400"/>
              </a:spcBef>
              <a:buClrTx/>
              <a:buSzPct val="9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sz="2200" dirty="0">
              <a:solidFill>
                <a:srgbClr val="000000"/>
              </a:solidFill>
              <a:latin typeface="Arial" charset="0"/>
            </a:endParaRPr>
          </a:p>
          <a:p>
            <a:pPr marL="328613" indent="-328613" algn="just">
              <a:spcBef>
                <a:spcPts val="1400"/>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2200" dirty="0">
                <a:solidFill>
                  <a:srgbClr val="000000"/>
                </a:solidFill>
                <a:latin typeface="Arial" charset="0"/>
              </a:rPr>
              <a:t>Extremely efficient communication between processors — data in shared memory can be accessed by any processor without having to move it using software.</a:t>
            </a:r>
          </a:p>
          <a:p>
            <a:pPr marL="339725" indent="-328613" algn="just">
              <a:spcBef>
                <a:spcPts val="1400"/>
              </a:spcBef>
              <a:buClrTx/>
              <a:buSzPct val="9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sz="2200" dirty="0">
              <a:solidFill>
                <a:srgbClr val="000000"/>
              </a:solidFill>
              <a:latin typeface="Arial" charset="0"/>
            </a:endParaRPr>
          </a:p>
          <a:p>
            <a:pPr marL="328613" indent="-328613" algn="just">
              <a:spcBef>
                <a:spcPts val="1400"/>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2200" b="1" dirty="0">
                <a:solidFill>
                  <a:srgbClr val="000000"/>
                </a:solidFill>
                <a:latin typeface="Arial" charset="0"/>
              </a:rPr>
              <a:t>Downside</a:t>
            </a:r>
            <a:r>
              <a:rPr lang="en-US" sz="2200" dirty="0">
                <a:solidFill>
                  <a:srgbClr val="000000"/>
                </a:solidFill>
                <a:latin typeface="Arial" charset="0"/>
              </a:rPr>
              <a:t> – architecture is not scalable beyond 32 or 64 processors since the bus or the interconnection network becomes a bottleneck</a:t>
            </a:r>
          </a:p>
          <a:p>
            <a:pPr marL="339725" indent="-328613" algn="just">
              <a:spcBef>
                <a:spcPts val="1400"/>
              </a:spcBef>
              <a:buClrTx/>
              <a:buSzPct val="9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sz="2200" dirty="0">
              <a:solidFill>
                <a:srgbClr val="000000"/>
              </a:solidFill>
              <a:latin typeface="Arial" charset="0"/>
            </a:endParaRPr>
          </a:p>
          <a:p>
            <a:pPr marL="328613" indent="-328613" algn="just">
              <a:spcBef>
                <a:spcPts val="1400"/>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2200" dirty="0">
                <a:solidFill>
                  <a:srgbClr val="000000"/>
                </a:solidFill>
                <a:latin typeface="Arial" charset="0"/>
              </a:rPr>
              <a:t>Widely used for lower degrees of parallelism (4 to 8).</a:t>
            </a:r>
          </a:p>
          <a:p>
            <a:pPr marL="341313" indent="-328613" algn="just">
              <a:spcBef>
                <a:spcPts val="1400"/>
              </a:spcBef>
              <a:buClrTx/>
              <a:buSzPct val="9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sz="2200" dirty="0">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768350" y="117475"/>
            <a:ext cx="8077200" cy="609600"/>
          </a:xfrm>
          <a:prstGeom prst="rect">
            <a:avLst/>
          </a:prstGeom>
          <a:noFill/>
          <a:ln w="9525" cap="flat">
            <a:noFill/>
            <a:round/>
            <a:headEnd/>
            <a:tailEnd/>
          </a:ln>
          <a:effectLst/>
        </p:spPr>
        <p:txBody>
          <a:bodyPr anchor="b"/>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3200" b="1">
                <a:solidFill>
                  <a:srgbClr val="CC3300"/>
                </a:solidFill>
                <a:effectLst>
                  <a:outerShdw blurRad="38100" dist="38100" dir="2700000" algn="tl">
                    <a:srgbClr val="C0C0C0"/>
                  </a:outerShdw>
                </a:effectLst>
                <a:latin typeface="Arial" charset="0"/>
              </a:rPr>
              <a:t>Teleprocessing</a:t>
            </a:r>
          </a:p>
        </p:txBody>
      </p:sp>
      <p:sp>
        <p:nvSpPr>
          <p:cNvPr id="7170" name="Text Box 2"/>
          <p:cNvSpPr txBox="1">
            <a:spLocks noChangeArrowheads="1"/>
          </p:cNvSpPr>
          <p:nvPr/>
        </p:nvSpPr>
        <p:spPr bwMode="auto">
          <a:xfrm>
            <a:off x="814388" y="928688"/>
            <a:ext cx="7864475" cy="5748337"/>
          </a:xfrm>
          <a:prstGeom prst="rect">
            <a:avLst/>
          </a:prstGeom>
          <a:noFill/>
          <a:ln w="9525" cap="flat">
            <a:noFill/>
            <a:round/>
            <a:headEnd/>
            <a:tailEnd/>
          </a:ln>
          <a:effectLst/>
        </p:spPr>
        <p:txBody>
          <a:bodyPr/>
          <a:lstStyle/>
          <a:p>
            <a:pPr marL="341313" indent="-328613" algn="just">
              <a:spcBef>
                <a:spcPts val="788"/>
              </a:spcBef>
              <a:buClrTx/>
              <a:buSzPct val="90000"/>
              <a:buFontTx/>
              <a:buNone/>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endParaRPr lang="en-US">
              <a:solidFill>
                <a:srgbClr val="000000"/>
              </a:solidFill>
              <a:latin typeface="Arial" charset="0"/>
            </a:endParaRPr>
          </a:p>
          <a:p>
            <a:pPr marL="328613" indent="-315913" algn="just">
              <a:spcBef>
                <a:spcPts val="788"/>
              </a:spcBef>
              <a:buClr>
                <a:srgbClr val="CC3300"/>
              </a:buClr>
              <a:buSzPct val="90000"/>
              <a:buFont typeface="Monotype Sorts" charset="2"/>
              <a:buChar cha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r>
              <a:rPr lang="en-US">
                <a:solidFill>
                  <a:srgbClr val="000000"/>
                </a:solidFill>
                <a:latin typeface="Arial" charset="0"/>
              </a:rPr>
              <a:t>One computer with a single CPU and a number of terminals.</a:t>
            </a:r>
          </a:p>
          <a:p>
            <a:pPr marL="341313" indent="-328613" algn="just">
              <a:spcBef>
                <a:spcPts val="788"/>
              </a:spcBef>
              <a:buClrTx/>
              <a:buSzPct val="90000"/>
              <a:buFontTx/>
              <a:buNone/>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endParaRPr lang="en-US">
              <a:solidFill>
                <a:srgbClr val="000000"/>
              </a:solidFill>
              <a:latin typeface="Arial" charset="0"/>
            </a:endParaRPr>
          </a:p>
          <a:p>
            <a:pPr marL="328613" indent="-315913" algn="just">
              <a:spcBef>
                <a:spcPts val="788"/>
              </a:spcBef>
              <a:buClr>
                <a:srgbClr val="CC3300"/>
              </a:buClr>
              <a:buSzPct val="90000"/>
              <a:buFont typeface="Monotype Sorts" charset="2"/>
              <a:buChar cha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r>
              <a:rPr lang="en-US">
                <a:solidFill>
                  <a:srgbClr val="000000"/>
                </a:solidFill>
                <a:latin typeface="Arial" charset="0"/>
              </a:rPr>
              <a:t>Processing performed within the same physical computer. User terminals are typically “dumb”, incapable of functioning on their own, and cabled to the central computer.</a:t>
            </a:r>
          </a:p>
          <a:p>
            <a:pPr marL="341313" indent="-328613" algn="just">
              <a:spcBef>
                <a:spcPts val="788"/>
              </a:spcBef>
              <a:buClrTx/>
              <a:buSzPct val="90000"/>
              <a:buFontTx/>
              <a:buNone/>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endParaRPr lang="en-US">
              <a:solidFill>
                <a:srgbClr val="000000"/>
              </a:solidFill>
              <a:latin typeface="Arial" charset="0"/>
            </a:endParaRPr>
          </a:p>
          <a:p>
            <a:pPr marL="341313" indent="-328613" algn="just">
              <a:spcBef>
                <a:spcPts val="788"/>
              </a:spcBef>
              <a:buClrTx/>
              <a:buSzPct val="90000"/>
              <a:buFontTx/>
              <a:buNone/>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endParaRPr lang="en-US">
              <a:solidFill>
                <a:srgbClr val="000000"/>
              </a:solidFill>
              <a:latin typeface="Arial" charset="0"/>
            </a:endParaRPr>
          </a:p>
        </p:txBody>
      </p:sp>
      <p:pic>
        <p:nvPicPr>
          <p:cNvPr id="51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8" y="3076575"/>
            <a:ext cx="4949825" cy="313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768350" y="117475"/>
            <a:ext cx="8077200" cy="609600"/>
          </a:xfrm>
          <a:prstGeom prst="rect">
            <a:avLst/>
          </a:prstGeom>
          <a:noFill/>
          <a:ln w="9525" cap="flat">
            <a:noFill/>
            <a:round/>
            <a:headEnd/>
            <a:tailEnd/>
          </a:ln>
          <a:effectLst/>
        </p:spPr>
        <p:txBody>
          <a:bodyPr anchor="b"/>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3200" b="1">
                <a:solidFill>
                  <a:srgbClr val="CC3300"/>
                </a:solidFill>
                <a:effectLst>
                  <a:outerShdw blurRad="38100" dist="38100" dir="2700000" algn="tl">
                    <a:srgbClr val="C0C0C0"/>
                  </a:outerShdw>
                </a:effectLst>
                <a:latin typeface="Arial" charset="0"/>
              </a:rPr>
              <a:t>Shared Disk</a:t>
            </a:r>
          </a:p>
        </p:txBody>
      </p:sp>
      <p:sp>
        <p:nvSpPr>
          <p:cNvPr id="36866" name="Text Box 2"/>
          <p:cNvSpPr txBox="1">
            <a:spLocks noChangeArrowheads="1"/>
          </p:cNvSpPr>
          <p:nvPr/>
        </p:nvSpPr>
        <p:spPr bwMode="auto">
          <a:xfrm>
            <a:off x="833438" y="863600"/>
            <a:ext cx="7469187" cy="6408738"/>
          </a:xfrm>
          <a:prstGeom prst="rect">
            <a:avLst/>
          </a:prstGeom>
          <a:noFill/>
          <a:ln w="9525" cap="flat">
            <a:noFill/>
            <a:round/>
            <a:headEnd/>
            <a:tailEnd/>
          </a:ln>
          <a:effectLst/>
        </p:spPr>
        <p:txBody>
          <a:bodyPr/>
          <a:lstStyle/>
          <a:p>
            <a:pPr marL="328613" indent="-328613" algn="just">
              <a:spcBef>
                <a:spcPts val="1400"/>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2000">
                <a:solidFill>
                  <a:srgbClr val="000000"/>
                </a:solidFill>
                <a:latin typeface="Arial" charset="0"/>
              </a:rPr>
              <a:t>All processors can directly access all disks via an interconnection network, but the processors have private memories.</a:t>
            </a:r>
          </a:p>
          <a:p>
            <a:pPr marL="728663" lvl="1" indent="-271463" algn="just">
              <a:spcBef>
                <a:spcPts val="1225"/>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2000">
                <a:solidFill>
                  <a:srgbClr val="000000"/>
                </a:solidFill>
                <a:latin typeface="Arial" charset="0"/>
                <a:ea typeface="ＭＳ Ｐゴシック" pitchFamily="32" charset="-128"/>
              </a:rPr>
              <a:t>The memory bus is not a bottleneck</a:t>
            </a:r>
          </a:p>
          <a:p>
            <a:pPr marL="728663" lvl="1" indent="-271463" algn="just">
              <a:spcBef>
                <a:spcPts val="1225"/>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2000">
                <a:solidFill>
                  <a:srgbClr val="000000"/>
                </a:solidFill>
                <a:latin typeface="Arial" charset="0"/>
                <a:ea typeface="ＭＳ Ｐゴシック" pitchFamily="32" charset="-128"/>
              </a:rPr>
              <a:t>Architecture provides a degree of </a:t>
            </a:r>
            <a:r>
              <a:rPr lang="en-US" sz="2000" b="1">
                <a:solidFill>
                  <a:srgbClr val="000099"/>
                </a:solidFill>
                <a:latin typeface="Arial" charset="0"/>
                <a:ea typeface="ＭＳ Ｐゴシック" pitchFamily="32" charset="-128"/>
              </a:rPr>
              <a:t>fault-tolerance</a:t>
            </a:r>
            <a:r>
              <a:rPr lang="en-US" sz="2000">
                <a:solidFill>
                  <a:srgbClr val="000000"/>
                </a:solidFill>
                <a:latin typeface="Arial" charset="0"/>
                <a:ea typeface="ＭＳ Ｐゴシック" pitchFamily="32" charset="-128"/>
              </a:rPr>
              <a:t> — if a processor fails, the other processors can take over its tasks since the database is resident on disks that are accessible from all processors.</a:t>
            </a:r>
          </a:p>
          <a:p>
            <a:pPr marL="328613" indent="-328613" algn="just">
              <a:spcBef>
                <a:spcPts val="1400"/>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2000" b="1">
                <a:solidFill>
                  <a:srgbClr val="000000"/>
                </a:solidFill>
                <a:latin typeface="Arial" charset="0"/>
              </a:rPr>
              <a:t>Examples</a:t>
            </a:r>
            <a:r>
              <a:rPr lang="en-US" sz="2000">
                <a:solidFill>
                  <a:srgbClr val="000000"/>
                </a:solidFill>
                <a:latin typeface="Arial" charset="0"/>
              </a:rPr>
              <a:t>:  IBM Sysplex and DEC clusters (now part of Compaq) running Rdb (now Oracle Rdb) were early commercial users </a:t>
            </a:r>
          </a:p>
          <a:p>
            <a:pPr marL="328613" indent="-328613" algn="just">
              <a:spcBef>
                <a:spcPts val="1400"/>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2000" b="1">
                <a:solidFill>
                  <a:srgbClr val="000000"/>
                </a:solidFill>
                <a:latin typeface="Arial" charset="0"/>
              </a:rPr>
              <a:t>Downside</a:t>
            </a:r>
            <a:r>
              <a:rPr lang="en-US" sz="2000">
                <a:solidFill>
                  <a:srgbClr val="000000"/>
                </a:solidFill>
                <a:latin typeface="Arial" charset="0"/>
              </a:rPr>
              <a:t>: bottleneck now occurs at interconnection to the disk subsystem.</a:t>
            </a:r>
          </a:p>
          <a:p>
            <a:pPr marL="328613" indent="-328613" algn="just">
              <a:spcBef>
                <a:spcPts val="1400"/>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2000">
                <a:solidFill>
                  <a:srgbClr val="000000"/>
                </a:solidFill>
                <a:latin typeface="Arial" charset="0"/>
              </a:rPr>
              <a:t>Shared-disk systems can scale to a somewhat larger number of processors, but communication between processors is slower.</a:t>
            </a:r>
          </a:p>
          <a:p>
            <a:pPr marL="341313" indent="-328613" algn="just">
              <a:spcBef>
                <a:spcPts val="1400"/>
              </a:spcBef>
              <a:buClrTx/>
              <a:buSzPct val="9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sz="2000">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9" name="Text Box 1"/>
          <p:cNvSpPr txBox="1">
            <a:spLocks noChangeArrowheads="1"/>
          </p:cNvSpPr>
          <p:nvPr/>
        </p:nvSpPr>
        <p:spPr bwMode="auto">
          <a:xfrm>
            <a:off x="768350" y="117475"/>
            <a:ext cx="8077200" cy="609600"/>
          </a:xfrm>
          <a:prstGeom prst="rect">
            <a:avLst/>
          </a:prstGeom>
          <a:noFill/>
          <a:ln w="9525" cap="flat">
            <a:noFill/>
            <a:round/>
            <a:headEnd/>
            <a:tailEnd/>
          </a:ln>
          <a:effectLst/>
        </p:spPr>
        <p:txBody>
          <a:bodyPr anchor="b"/>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3200" b="1">
                <a:solidFill>
                  <a:srgbClr val="CC3300"/>
                </a:solidFill>
                <a:effectLst>
                  <a:outerShdw blurRad="38100" dist="38100" dir="2700000" algn="tl">
                    <a:srgbClr val="C0C0C0"/>
                  </a:outerShdw>
                </a:effectLst>
                <a:latin typeface="Arial" charset="0"/>
              </a:rPr>
              <a:t>Shared Nothing</a:t>
            </a:r>
          </a:p>
        </p:txBody>
      </p:sp>
      <p:sp>
        <p:nvSpPr>
          <p:cNvPr id="32771" name="Text Box 2"/>
          <p:cNvSpPr txBox="1">
            <a:spLocks noChangeArrowheads="1"/>
          </p:cNvSpPr>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28613" indent="-328613">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1pPr>
            <a:lvl2pP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2pPr>
            <a:lvl3pP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3pPr>
            <a:lvl4pP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4pPr>
            <a:lvl5pP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9pPr>
          </a:lstStyle>
          <a:p>
            <a:pPr algn="just">
              <a:spcBef>
                <a:spcPts val="1400"/>
              </a:spcBef>
              <a:buClr>
                <a:srgbClr val="CC3300"/>
              </a:buClr>
              <a:buSzPct val="90000"/>
              <a:buFont typeface="Monotype Sorts" charset="2"/>
              <a:buChar char=""/>
            </a:pPr>
            <a:r>
              <a:rPr lang="en-US" altLang="en-US" sz="2000">
                <a:solidFill>
                  <a:srgbClr val="000000"/>
                </a:solidFill>
              </a:rPr>
              <a:t>Node consists of a processor, memory, and one or more disks. Processors at one node  communicate with another processor at another node using an interconnection network. A node functions as the server for the data on the disk or disks the node owns.</a:t>
            </a:r>
          </a:p>
          <a:p>
            <a:pPr algn="just">
              <a:spcBef>
                <a:spcPts val="1400"/>
              </a:spcBef>
              <a:buClr>
                <a:srgbClr val="CC3300"/>
              </a:buClr>
              <a:buSzPct val="90000"/>
              <a:buFont typeface="Monotype Sorts" charset="2"/>
              <a:buChar char=""/>
            </a:pPr>
            <a:r>
              <a:rPr lang="en-US" altLang="en-US" sz="2000" b="1">
                <a:solidFill>
                  <a:srgbClr val="000000"/>
                </a:solidFill>
              </a:rPr>
              <a:t>Examples</a:t>
            </a:r>
            <a:r>
              <a:rPr lang="en-US" altLang="en-US" sz="2000">
                <a:solidFill>
                  <a:srgbClr val="000000"/>
                </a:solidFill>
              </a:rPr>
              <a:t>: Teradata, Tandem, Oracle-n CUBE</a:t>
            </a:r>
          </a:p>
          <a:p>
            <a:pPr algn="just">
              <a:spcBef>
                <a:spcPts val="1400"/>
              </a:spcBef>
              <a:buClr>
                <a:srgbClr val="CC3300"/>
              </a:buClr>
              <a:buSzPct val="90000"/>
              <a:buFont typeface="Monotype Sorts" charset="2"/>
              <a:buChar char=""/>
            </a:pPr>
            <a:r>
              <a:rPr lang="en-US" altLang="en-US" sz="2000">
                <a:solidFill>
                  <a:srgbClr val="000000"/>
                </a:solidFill>
              </a:rPr>
              <a:t>Data accessed from local disks (and local memory accesses)  do not pass through interconnection network, thereby </a:t>
            </a:r>
            <a:r>
              <a:rPr lang="en-US" altLang="en-US" sz="2000" b="1">
                <a:solidFill>
                  <a:srgbClr val="000000"/>
                </a:solidFill>
              </a:rPr>
              <a:t>minimizing the interference of resource sharing.</a:t>
            </a:r>
          </a:p>
          <a:p>
            <a:pPr algn="just">
              <a:spcBef>
                <a:spcPts val="1400"/>
              </a:spcBef>
              <a:buClr>
                <a:srgbClr val="CC3300"/>
              </a:buClr>
              <a:buSzPct val="90000"/>
              <a:buFont typeface="Monotype Sorts" charset="2"/>
              <a:buChar char=""/>
            </a:pPr>
            <a:r>
              <a:rPr lang="en-US" altLang="en-US" sz="2000">
                <a:solidFill>
                  <a:srgbClr val="000000"/>
                </a:solidFill>
              </a:rPr>
              <a:t>Shared-nothing multiprocessors can be scaled up to thousands of processors without interference.</a:t>
            </a:r>
          </a:p>
          <a:p>
            <a:pPr algn="just">
              <a:spcBef>
                <a:spcPts val="1400"/>
              </a:spcBef>
              <a:buClr>
                <a:srgbClr val="CC3300"/>
              </a:buClr>
              <a:buSzPct val="90000"/>
              <a:buFont typeface="Monotype Sorts" charset="2"/>
              <a:buChar char=""/>
            </a:pPr>
            <a:r>
              <a:rPr lang="en-US" altLang="en-US" sz="2000">
                <a:solidFill>
                  <a:srgbClr val="000000"/>
                </a:solidFill>
              </a:rPr>
              <a:t>Main </a:t>
            </a:r>
            <a:r>
              <a:rPr lang="en-US" altLang="en-US" sz="2000" b="1">
                <a:solidFill>
                  <a:srgbClr val="000000"/>
                </a:solidFill>
              </a:rPr>
              <a:t>drawback</a:t>
            </a:r>
            <a:r>
              <a:rPr lang="en-US" altLang="en-US" sz="2000">
                <a:solidFill>
                  <a:srgbClr val="000000"/>
                </a:solidFill>
              </a:rPr>
              <a:t>: </a:t>
            </a:r>
            <a:r>
              <a:rPr lang="en-US" altLang="en-US" sz="2000" b="1">
                <a:solidFill>
                  <a:srgbClr val="000000"/>
                </a:solidFill>
              </a:rPr>
              <a:t>cost of communication</a:t>
            </a:r>
            <a:r>
              <a:rPr lang="en-US" altLang="en-US" sz="2000">
                <a:solidFill>
                  <a:srgbClr val="000000"/>
                </a:solidFill>
              </a:rPr>
              <a:t> and non-local disk access; sending data involves software interaction at both ends.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768350" y="117475"/>
            <a:ext cx="8077200" cy="609600"/>
          </a:xfrm>
          <a:prstGeom prst="rect">
            <a:avLst/>
          </a:prstGeom>
          <a:noFill/>
          <a:ln w="9525" cap="flat">
            <a:noFill/>
            <a:round/>
            <a:headEnd/>
            <a:tailEnd/>
          </a:ln>
          <a:effectLst/>
        </p:spPr>
        <p:txBody>
          <a:bodyPr anchor="b"/>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3200" b="1">
                <a:solidFill>
                  <a:srgbClr val="CC3300"/>
                </a:solidFill>
                <a:effectLst>
                  <a:outerShdw blurRad="38100" dist="38100" dir="2700000" algn="tl">
                    <a:srgbClr val="C0C0C0"/>
                  </a:outerShdw>
                </a:effectLst>
                <a:latin typeface="Arial" charset="0"/>
              </a:rPr>
              <a:t>Hierarchical</a:t>
            </a:r>
          </a:p>
        </p:txBody>
      </p:sp>
      <p:sp>
        <p:nvSpPr>
          <p:cNvPr id="38914" name="Text Box 2"/>
          <p:cNvSpPr txBox="1">
            <a:spLocks noChangeArrowheads="1"/>
          </p:cNvSpPr>
          <p:nvPr/>
        </p:nvSpPr>
        <p:spPr bwMode="auto">
          <a:xfrm>
            <a:off x="814388" y="1093788"/>
            <a:ext cx="7661275" cy="4903787"/>
          </a:xfrm>
          <a:prstGeom prst="rect">
            <a:avLst/>
          </a:prstGeom>
          <a:noFill/>
          <a:ln w="9525" cap="flat">
            <a:noFill/>
            <a:round/>
            <a:headEnd/>
            <a:tailEnd/>
          </a:ln>
          <a:effectLst/>
        </p:spPr>
        <p:txBody>
          <a:bodyPr/>
          <a:lstStyle/>
          <a:p>
            <a:pPr marL="328613" indent="-328613" algn="just">
              <a:spcBef>
                <a:spcPts val="1400"/>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2000" dirty="0">
                <a:solidFill>
                  <a:srgbClr val="000000"/>
                </a:solidFill>
                <a:latin typeface="Arial" charset="0"/>
              </a:rPr>
              <a:t>Combines characteristics of shared-memory, shared-disk, and shared-nothing architectures.</a:t>
            </a:r>
          </a:p>
          <a:p>
            <a:pPr marL="328613" indent="-328613" algn="just">
              <a:spcBef>
                <a:spcPts val="1400"/>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2000" dirty="0">
                <a:solidFill>
                  <a:srgbClr val="000000"/>
                </a:solidFill>
                <a:latin typeface="Arial" charset="0"/>
              </a:rPr>
              <a:t>Top level is a shared-nothing architecture –  nodes connected by an interconnection network, and do not share disks or memory with each other.</a:t>
            </a:r>
          </a:p>
          <a:p>
            <a:pPr marL="328613" indent="-328613" algn="just">
              <a:spcBef>
                <a:spcPts val="1400"/>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2000" dirty="0">
                <a:solidFill>
                  <a:srgbClr val="000000"/>
                </a:solidFill>
                <a:latin typeface="Arial" charset="0"/>
              </a:rPr>
              <a:t>Each node of the system could be a shared-memory system with a few processors.</a:t>
            </a:r>
          </a:p>
          <a:p>
            <a:pPr marL="328613" indent="-328613" algn="just">
              <a:spcBef>
                <a:spcPts val="1400"/>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2000" dirty="0">
                <a:solidFill>
                  <a:srgbClr val="000000"/>
                </a:solidFill>
                <a:latin typeface="Arial" charset="0"/>
              </a:rPr>
              <a:t>Alternatively, each node could be a shared-disk system, and each of the systems sharing a set of disks could be a shared-memory system.</a:t>
            </a:r>
          </a:p>
          <a:p>
            <a:pPr marL="328613" indent="-328613" algn="just">
              <a:spcBef>
                <a:spcPts val="1400"/>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2000" dirty="0">
                <a:solidFill>
                  <a:srgbClr val="000000"/>
                </a:solidFill>
                <a:latin typeface="Arial" charset="0"/>
              </a:rPr>
              <a:t>Reduce the complexity of programming such systems by </a:t>
            </a:r>
            <a:r>
              <a:rPr lang="en-US" sz="2000" b="1" dirty="0">
                <a:solidFill>
                  <a:srgbClr val="000099"/>
                </a:solidFill>
                <a:latin typeface="Arial" charset="0"/>
              </a:rPr>
              <a:t>distributed virtual-memory</a:t>
            </a:r>
            <a:r>
              <a:rPr lang="en-US" sz="2000" dirty="0">
                <a:solidFill>
                  <a:srgbClr val="000000"/>
                </a:solidFill>
                <a:latin typeface="Arial" charset="0"/>
              </a:rPr>
              <a:t> architectures</a:t>
            </a:r>
          </a:p>
          <a:p>
            <a:pPr marL="728663" lvl="1" indent="-271463" algn="just">
              <a:spcBef>
                <a:spcPts val="1225"/>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2000" dirty="0">
                <a:solidFill>
                  <a:srgbClr val="000000"/>
                </a:solidFill>
                <a:latin typeface="Arial" charset="0"/>
                <a:ea typeface="ＭＳ Ｐゴシック" pitchFamily="32" charset="-128"/>
              </a:rPr>
              <a:t>Also called </a:t>
            </a:r>
            <a:r>
              <a:rPr lang="en-US" sz="2000" b="1" dirty="0">
                <a:solidFill>
                  <a:srgbClr val="000099"/>
                </a:solidFill>
                <a:latin typeface="Arial" charset="0"/>
                <a:ea typeface="ＭＳ Ｐゴシック" pitchFamily="32" charset="-128"/>
              </a:rPr>
              <a:t>non-uniform memory architecture (NUMA)</a:t>
            </a:r>
          </a:p>
          <a:p>
            <a:pPr marL="342900" indent="-328613" algn="just">
              <a:spcBef>
                <a:spcPts val="1400"/>
              </a:spcBef>
              <a:buClrTx/>
              <a:buSzPct val="9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sz="2000" b="1" dirty="0">
              <a:solidFill>
                <a:srgbClr val="000099"/>
              </a:solidFill>
              <a:latin typeface="Arial" charset="0"/>
              <a:ea typeface="ＭＳ Ｐゴシック" pitchFamily="32"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768350" y="117475"/>
            <a:ext cx="8077200" cy="609600"/>
          </a:xfrm>
          <a:prstGeom prst="rect">
            <a:avLst/>
          </a:prstGeom>
          <a:noFill/>
          <a:ln w="9525" cap="flat">
            <a:noFill/>
            <a:round/>
            <a:headEnd/>
            <a:tailEnd/>
          </a:ln>
          <a:effectLst/>
        </p:spPr>
        <p:txBody>
          <a:bodyPr anchor="b"/>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US" sz="2400" b="1" dirty="0">
              <a:solidFill>
                <a:srgbClr val="CC3300"/>
              </a:solidFill>
              <a:effectLst>
                <a:outerShdw blurRad="38100" dist="38100" dir="2700000" algn="tl">
                  <a:srgbClr val="C0C0C0"/>
                </a:outerShdw>
              </a:effectLst>
              <a:latin typeface="Arial" charset="0"/>
            </a:endParaRP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US" sz="2400" b="1" dirty="0">
              <a:solidFill>
                <a:srgbClr val="CC3300"/>
              </a:solidFill>
              <a:effectLst>
                <a:outerShdw blurRad="38100" dist="38100" dir="2700000" algn="tl">
                  <a:srgbClr val="C0C0C0"/>
                </a:outerShdw>
              </a:effectLst>
              <a:latin typeface="Arial" charset="0"/>
            </a:endParaRP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US" sz="2400" b="1" dirty="0">
              <a:solidFill>
                <a:srgbClr val="CC3300"/>
              </a:solidFill>
              <a:effectLst>
                <a:outerShdw blurRad="38100" dist="38100" dir="2700000" algn="tl">
                  <a:srgbClr val="C0C0C0"/>
                </a:outerShdw>
              </a:effectLst>
              <a:latin typeface="Arial" charset="0"/>
            </a:endParaRP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US" sz="2400" b="1" dirty="0">
              <a:solidFill>
                <a:srgbClr val="CC3300"/>
              </a:solidFill>
              <a:effectLst>
                <a:outerShdw blurRad="38100" dist="38100" dir="2700000" algn="tl">
                  <a:srgbClr val="C0C0C0"/>
                </a:outerShdw>
              </a:effectLst>
              <a:latin typeface="Arial" charset="0"/>
            </a:endParaRP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US" sz="2400" b="1" dirty="0">
              <a:solidFill>
                <a:srgbClr val="CC3300"/>
              </a:solidFill>
              <a:effectLst>
                <a:outerShdw blurRad="38100" dist="38100" dir="2700000" algn="tl">
                  <a:srgbClr val="C0C0C0"/>
                </a:outerShdw>
              </a:effectLst>
              <a:latin typeface="Arial" charset="0"/>
            </a:endParaRP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400" b="1" dirty="0">
                <a:solidFill>
                  <a:srgbClr val="CC3300"/>
                </a:solidFill>
                <a:effectLst>
                  <a:outerShdw blurRad="38100" dist="38100" dir="2700000" algn="tl">
                    <a:srgbClr val="C0C0C0"/>
                  </a:outerShdw>
                </a:effectLst>
                <a:latin typeface="Arial" charset="0"/>
              </a:rPr>
              <a:t>Evaluating Parallel Query in Parallel Databases</a:t>
            </a:r>
          </a:p>
        </p:txBody>
      </p:sp>
      <p:sp>
        <p:nvSpPr>
          <p:cNvPr id="34819" name="Text Box 2"/>
          <p:cNvSpPr txBox="1">
            <a:spLocks noChangeArrowheads="1"/>
          </p:cNvSpPr>
          <p:nvPr/>
        </p:nvSpPr>
        <p:spPr bwMode="auto">
          <a:xfrm>
            <a:off x="814388" y="1093788"/>
            <a:ext cx="7661275" cy="523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28613" indent="-328613">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1pPr>
            <a:lvl2pP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2pPr>
            <a:lvl3pP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3pPr>
            <a:lvl4pP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4pPr>
            <a:lvl5pP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9pPr>
          </a:lstStyle>
          <a:p>
            <a:pPr algn="just">
              <a:spcBef>
                <a:spcPts val="1400"/>
              </a:spcBef>
              <a:buClr>
                <a:srgbClr val="CC3300"/>
              </a:buClr>
              <a:buSzPct val="90000"/>
              <a:buFont typeface="Monotype Sorts" charset="2"/>
              <a:buChar char=""/>
            </a:pPr>
            <a:r>
              <a:rPr lang="en-US" altLang="en-US" sz="2000" b="1">
                <a:solidFill>
                  <a:srgbClr val="000000"/>
                </a:solidFill>
              </a:rPr>
              <a:t>The two techniques used in query evaluation are as follows:</a:t>
            </a:r>
          </a:p>
          <a:p>
            <a:pPr algn="just">
              <a:spcBef>
                <a:spcPts val="1400"/>
              </a:spcBef>
              <a:buClr>
                <a:srgbClr val="CC3300"/>
              </a:buClr>
              <a:buSzPct val="90000"/>
              <a:buFont typeface="Monotype Sorts" charset="2"/>
              <a:buChar char=""/>
            </a:pPr>
            <a:r>
              <a:rPr lang="en-US" altLang="en-US" sz="2000" b="1">
                <a:solidFill>
                  <a:srgbClr val="000000"/>
                </a:solidFill>
              </a:rPr>
              <a:t>Inter query parallelism</a:t>
            </a:r>
          </a:p>
          <a:p>
            <a:pPr algn="just">
              <a:spcBef>
                <a:spcPts val="1400"/>
              </a:spcBef>
              <a:buClr>
                <a:srgbClr val="CC3300"/>
              </a:buClr>
              <a:buSzPct val="90000"/>
              <a:buFont typeface="Wingdings" pitchFamily="2" charset="2"/>
              <a:buChar char="ü"/>
            </a:pPr>
            <a:r>
              <a:rPr lang="en-US" altLang="en-US" sz="2000">
                <a:solidFill>
                  <a:srgbClr val="000000"/>
                </a:solidFill>
              </a:rPr>
              <a:t>This technique allows to run multiple queries on different processors simultaneously.</a:t>
            </a:r>
          </a:p>
          <a:p>
            <a:pPr algn="just">
              <a:spcBef>
                <a:spcPts val="1400"/>
              </a:spcBef>
              <a:buClr>
                <a:srgbClr val="CC3300"/>
              </a:buClr>
              <a:buSzPct val="90000"/>
              <a:buFont typeface="Wingdings" pitchFamily="2" charset="2"/>
              <a:buChar char="ü"/>
            </a:pPr>
            <a:r>
              <a:rPr lang="en-US" altLang="en-US" sz="2000">
                <a:solidFill>
                  <a:srgbClr val="000000"/>
                </a:solidFill>
              </a:rPr>
              <a:t>Pipelined parallelism is achieved by using inter query parallelism, which improves the output of the system.</a:t>
            </a:r>
          </a:p>
          <a:p>
            <a:pPr algn="just">
              <a:spcBef>
                <a:spcPts val="1400"/>
              </a:spcBef>
              <a:buClr>
                <a:srgbClr val="CC3300"/>
              </a:buClr>
              <a:buSzPct val="90000"/>
            </a:pPr>
            <a:r>
              <a:rPr lang="en-US" altLang="en-US" sz="2000">
                <a:solidFill>
                  <a:srgbClr val="000000"/>
                </a:solidFill>
              </a:rPr>
              <a:t>	</a:t>
            </a:r>
            <a:r>
              <a:rPr lang="en-US" altLang="en-US" sz="2000" b="1">
                <a:solidFill>
                  <a:srgbClr val="000000"/>
                </a:solidFill>
              </a:rPr>
              <a:t>For example: </a:t>
            </a:r>
            <a:r>
              <a:rPr lang="en-US" altLang="en-US" sz="2000">
                <a:solidFill>
                  <a:srgbClr val="000000"/>
                </a:solidFill>
              </a:rPr>
              <a:t>If there are 6 queries, each query will take 3 seconds for evaluation. Thus, the total time taken to complete evaluation process is 18 seconds. Inter query parallelism achieves this task only in 3 seconds. However, Inter query parallelism is difficult to achieve every time.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768350" y="117475"/>
            <a:ext cx="8077200" cy="609600"/>
          </a:xfrm>
          <a:prstGeom prst="rect">
            <a:avLst/>
          </a:prstGeom>
          <a:noFill/>
          <a:ln w="9525" cap="flat">
            <a:noFill/>
            <a:round/>
            <a:headEnd/>
            <a:tailEnd/>
          </a:ln>
          <a:effectLst/>
        </p:spPr>
        <p:txBody>
          <a:bodyPr anchor="b"/>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400" b="1" dirty="0">
                <a:solidFill>
                  <a:srgbClr val="CC3300"/>
                </a:solidFill>
                <a:effectLst>
                  <a:outerShdw blurRad="38100" dist="38100" dir="2700000" algn="tl">
                    <a:srgbClr val="C0C0C0"/>
                  </a:outerShdw>
                </a:effectLst>
                <a:latin typeface="Arial" charset="0"/>
              </a:rPr>
              <a:t>Evaluating Parallel Query in Parallel Databases contd.</a:t>
            </a:r>
          </a:p>
        </p:txBody>
      </p:sp>
      <p:sp>
        <p:nvSpPr>
          <p:cNvPr id="35843" name="Text Box 2"/>
          <p:cNvSpPr txBox="1">
            <a:spLocks noChangeArrowheads="1"/>
          </p:cNvSpPr>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28613" indent="-328613">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1pPr>
            <a:lvl2pP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2pPr>
            <a:lvl3pP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3pPr>
            <a:lvl4pP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4pPr>
            <a:lvl5pP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9pPr>
          </a:lstStyle>
          <a:p>
            <a:pPr algn="just">
              <a:spcBef>
                <a:spcPts val="1400"/>
              </a:spcBef>
              <a:buClr>
                <a:srgbClr val="CC3300"/>
              </a:buClr>
              <a:buSzPct val="90000"/>
              <a:buFont typeface="Monotype Sorts" charset="2"/>
              <a:buChar char=""/>
            </a:pPr>
            <a:r>
              <a:rPr lang="en-US" altLang="en-US" sz="2000" b="1">
                <a:solidFill>
                  <a:srgbClr val="000000"/>
                </a:solidFill>
              </a:rPr>
              <a:t>Intra Query Parallelism</a:t>
            </a:r>
          </a:p>
          <a:p>
            <a:pPr algn="just">
              <a:spcBef>
                <a:spcPts val="1400"/>
              </a:spcBef>
              <a:buClr>
                <a:srgbClr val="CC3300"/>
              </a:buClr>
              <a:buSzPct val="90000"/>
              <a:buFont typeface="Wingdings" pitchFamily="2" charset="2"/>
              <a:buChar char="ü"/>
            </a:pPr>
            <a:r>
              <a:rPr lang="en-US" altLang="en-US" sz="2000">
                <a:solidFill>
                  <a:srgbClr val="000000"/>
                </a:solidFill>
              </a:rPr>
              <a:t>In this technique query is divided in sub queries which can run simultaneously on different processors, this will minimize the query evaluation time.</a:t>
            </a:r>
          </a:p>
          <a:p>
            <a:pPr algn="just">
              <a:spcBef>
                <a:spcPts val="1400"/>
              </a:spcBef>
              <a:buClr>
                <a:srgbClr val="CC3300"/>
              </a:buClr>
              <a:buSzPct val="90000"/>
              <a:buFont typeface="Wingdings" pitchFamily="2" charset="2"/>
              <a:buChar char="ü"/>
            </a:pPr>
            <a:r>
              <a:rPr lang="en-US" altLang="en-US" sz="2000">
                <a:solidFill>
                  <a:srgbClr val="000000"/>
                </a:solidFill>
              </a:rPr>
              <a:t>Intra query parallelism improves the response time of the system.</a:t>
            </a:r>
          </a:p>
          <a:p>
            <a:pPr algn="just">
              <a:spcBef>
                <a:spcPts val="1400"/>
              </a:spcBef>
              <a:buClr>
                <a:srgbClr val="CC3300"/>
              </a:buClr>
              <a:buSzPct val="90000"/>
              <a:buFont typeface="Monotype Sorts" charset="2"/>
              <a:buChar char=""/>
            </a:pPr>
            <a:endParaRPr lang="en-US" altLang="en-US" sz="2000">
              <a:solidFill>
                <a:srgbClr val="000000"/>
              </a:solidFill>
            </a:endParaRPr>
          </a:p>
          <a:p>
            <a:pPr algn="just">
              <a:spcBef>
                <a:spcPts val="1400"/>
              </a:spcBef>
              <a:buClr>
                <a:srgbClr val="CC3300"/>
              </a:buClr>
              <a:buSzPct val="90000"/>
            </a:pPr>
            <a:r>
              <a:rPr lang="en-US" altLang="en-US" sz="2000">
                <a:solidFill>
                  <a:srgbClr val="000000"/>
                </a:solidFill>
              </a:rPr>
              <a:t>	</a:t>
            </a:r>
            <a:r>
              <a:rPr lang="en-US" altLang="en-US" sz="2000" b="1">
                <a:solidFill>
                  <a:srgbClr val="000000"/>
                </a:solidFill>
              </a:rPr>
              <a:t>For Example: </a:t>
            </a:r>
            <a:r>
              <a:rPr lang="en-US" altLang="en-US" sz="2000">
                <a:solidFill>
                  <a:srgbClr val="000000"/>
                </a:solidFill>
              </a:rPr>
              <a:t>If we have 6 queries, which can take 3 seconds to complete the evaluation process, the  total time to complete the evaluation process is 18 seconds. But We can achieve this task in only 3 seconds by using intra query evaluation as each query is divided in sub-queries.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768350" y="117475"/>
            <a:ext cx="8077200" cy="609600"/>
          </a:xfrm>
          <a:prstGeom prst="rect">
            <a:avLst/>
          </a:prstGeom>
          <a:noFill/>
          <a:ln w="9525" cap="flat">
            <a:noFill/>
            <a:round/>
            <a:headEnd/>
            <a:tailEnd/>
          </a:ln>
          <a:effectLst/>
        </p:spPr>
        <p:txBody>
          <a:bodyPr anchor="b"/>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400" b="1" dirty="0">
                <a:solidFill>
                  <a:srgbClr val="CC3300"/>
                </a:solidFill>
                <a:effectLst>
                  <a:outerShdw blurRad="38100" dist="38100" dir="2700000" algn="tl">
                    <a:srgbClr val="C0C0C0"/>
                  </a:outerShdw>
                </a:effectLst>
                <a:latin typeface="Arial" charset="0"/>
              </a:rPr>
              <a:t>Virtualization on Multicore processors</a:t>
            </a:r>
          </a:p>
        </p:txBody>
      </p:sp>
      <p:sp>
        <p:nvSpPr>
          <p:cNvPr id="36867" name="Text Box 2"/>
          <p:cNvSpPr txBox="1">
            <a:spLocks noChangeArrowheads="1"/>
          </p:cNvSpPr>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28613" indent="-328613">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1pPr>
            <a:lvl2pP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2pPr>
            <a:lvl3pP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3pPr>
            <a:lvl4pP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4pPr>
            <a:lvl5pP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solidFill>
                  <a:schemeClr val="bg1"/>
                </a:solidFill>
                <a:latin typeface="Arial" pitchFamily="34" charset="0"/>
                <a:ea typeface="Noto Sans CJK SC Regular" charset="0"/>
                <a:cs typeface="Noto Sans CJK SC Regular" charset="0"/>
              </a:defRPr>
            </a:lvl9pPr>
          </a:lstStyle>
          <a:p>
            <a:pPr algn="just">
              <a:spcBef>
                <a:spcPts val="1400"/>
              </a:spcBef>
              <a:buClr>
                <a:srgbClr val="CC3300"/>
              </a:buClr>
              <a:buSzPct val="90000"/>
              <a:buFont typeface="Monotype Sorts" charset="2"/>
              <a:buChar char=""/>
            </a:pPr>
            <a:r>
              <a:rPr lang="en-US" altLang="en-US" sz="2000">
                <a:solidFill>
                  <a:srgbClr val="000000"/>
                </a:solidFill>
              </a:rPr>
              <a:t>Multicore processing and virtualization are rapidly becoming ubiquitous in software development. They are widely used in the commercial world, especially in large data centers supporting cloud-based computing, to </a:t>
            </a:r>
          </a:p>
          <a:p>
            <a:pPr algn="just">
              <a:spcBef>
                <a:spcPts val="1400"/>
              </a:spcBef>
              <a:buClr>
                <a:srgbClr val="CC3300"/>
              </a:buClr>
              <a:buSzPct val="90000"/>
            </a:pPr>
            <a:r>
              <a:rPr lang="en-US" altLang="en-US" sz="2000">
                <a:solidFill>
                  <a:srgbClr val="000000"/>
                </a:solidFill>
              </a:rPr>
              <a:t>     (1) isolate application software from hardware and operating systems, </a:t>
            </a:r>
          </a:p>
          <a:p>
            <a:pPr algn="just">
              <a:spcBef>
                <a:spcPts val="1400"/>
              </a:spcBef>
              <a:buClr>
                <a:srgbClr val="CC3300"/>
              </a:buClr>
              <a:buSzPct val="90000"/>
            </a:pPr>
            <a:r>
              <a:rPr lang="en-US" altLang="en-US" sz="2000">
                <a:solidFill>
                  <a:srgbClr val="000000"/>
                </a:solidFill>
              </a:rPr>
              <a:t>     (2) decrease hardware costs by enabling different applications to share underutilized computers or processors, </a:t>
            </a:r>
          </a:p>
          <a:p>
            <a:pPr algn="just">
              <a:spcBef>
                <a:spcPts val="1400"/>
              </a:spcBef>
              <a:buClr>
                <a:srgbClr val="CC3300"/>
              </a:buClr>
              <a:buSzPct val="90000"/>
            </a:pPr>
            <a:r>
              <a:rPr lang="en-US" altLang="en-US" sz="2000">
                <a:solidFill>
                  <a:srgbClr val="000000"/>
                </a:solidFill>
              </a:rPr>
              <a:t>     (3) improve reliability and robustness by limiting fault and failure propagation and support failover and recovery, and </a:t>
            </a:r>
          </a:p>
          <a:p>
            <a:pPr algn="just">
              <a:spcBef>
                <a:spcPts val="1400"/>
              </a:spcBef>
              <a:buClr>
                <a:srgbClr val="CC3300"/>
              </a:buClr>
              <a:buSzPct val="90000"/>
            </a:pPr>
            <a:r>
              <a:rPr lang="en-US" altLang="en-US" sz="2000">
                <a:solidFill>
                  <a:srgbClr val="000000"/>
                </a:solidFill>
              </a:rPr>
              <a:t>     (4) enhance scalability and responsiveness through the use of actual and virtual concurrency in architectures, designs, and implementation languages.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768350" y="117475"/>
            <a:ext cx="8077200" cy="609600"/>
          </a:xfrm>
          <a:prstGeom prst="rect">
            <a:avLst/>
          </a:prstGeom>
          <a:noFill/>
          <a:ln w="9525" cap="flat">
            <a:noFill/>
            <a:round/>
            <a:headEnd/>
            <a:tailEnd/>
          </a:ln>
          <a:effectLst/>
        </p:spPr>
        <p:txBody>
          <a:bodyPr anchor="b"/>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3200" b="1">
                <a:solidFill>
                  <a:srgbClr val="CC3300"/>
                </a:solidFill>
                <a:effectLst>
                  <a:outerShdw blurRad="38100" dist="38100" dir="2700000" algn="tl">
                    <a:srgbClr val="C0C0C0"/>
                  </a:outerShdw>
                </a:effectLst>
                <a:latin typeface="Arial" charset="0"/>
              </a:rPr>
              <a:t>File-Server Architecture</a:t>
            </a:r>
          </a:p>
        </p:txBody>
      </p:sp>
      <p:sp>
        <p:nvSpPr>
          <p:cNvPr id="8194" name="Text Box 2"/>
          <p:cNvSpPr txBox="1">
            <a:spLocks noChangeArrowheads="1"/>
          </p:cNvSpPr>
          <p:nvPr/>
        </p:nvSpPr>
        <p:spPr bwMode="auto">
          <a:xfrm>
            <a:off x="814388" y="928688"/>
            <a:ext cx="7864475" cy="5748337"/>
          </a:xfrm>
          <a:prstGeom prst="rect">
            <a:avLst/>
          </a:prstGeom>
          <a:noFill/>
          <a:ln w="9525" cap="flat">
            <a:noFill/>
            <a:round/>
            <a:headEnd/>
            <a:tailEnd/>
          </a:ln>
          <a:effectLst/>
        </p:spPr>
        <p:txBody>
          <a:bodyPr/>
          <a:lstStyle/>
          <a:p>
            <a:pPr marL="341313" indent="-328613" algn="just">
              <a:spcBef>
                <a:spcPts val="788"/>
              </a:spcBef>
              <a:buClrTx/>
              <a:buSzPct val="90000"/>
              <a:buFontTx/>
              <a:buNone/>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endParaRPr lang="en-US">
              <a:solidFill>
                <a:srgbClr val="000000"/>
              </a:solidFill>
              <a:latin typeface="Arial" charset="0"/>
            </a:endParaRPr>
          </a:p>
          <a:p>
            <a:pPr marL="328613" indent="-315913" algn="just">
              <a:spcBef>
                <a:spcPts val="788"/>
              </a:spcBef>
              <a:buClr>
                <a:srgbClr val="CC3300"/>
              </a:buClr>
              <a:buSzPct val="90000"/>
              <a:buFont typeface="Monotype Sorts" charset="2"/>
              <a:buChar cha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r>
              <a:rPr lang="en-US">
                <a:solidFill>
                  <a:srgbClr val="000000"/>
                </a:solidFill>
                <a:latin typeface="Arial" charset="0"/>
              </a:rPr>
              <a:t>In a file-server environment, the processing is distributed about the network, typically a local area network (LAN).</a:t>
            </a:r>
          </a:p>
          <a:p>
            <a:pPr marL="341313" indent="-328613" algn="just">
              <a:spcBef>
                <a:spcPts val="788"/>
              </a:spcBef>
              <a:buClrTx/>
              <a:buSzPct val="90000"/>
              <a:buFontTx/>
              <a:buNone/>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endParaRPr lang="en-US">
              <a:solidFill>
                <a:srgbClr val="000000"/>
              </a:solidFill>
              <a:latin typeface="Arial" charset="0"/>
            </a:endParaRPr>
          </a:p>
          <a:p>
            <a:pPr marL="341313" indent="-328613" algn="just">
              <a:spcBef>
                <a:spcPts val="788"/>
              </a:spcBef>
              <a:buClrTx/>
              <a:buSzPct val="90000"/>
              <a:buFontTx/>
              <a:buNone/>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endParaRPr lang="en-US">
              <a:solidFill>
                <a:srgbClr val="000000"/>
              </a:solidFill>
              <a:latin typeface="Arial" charset="0"/>
            </a:endParaRPr>
          </a:p>
          <a:p>
            <a:pPr marL="341313" indent="-328613" algn="just">
              <a:spcBef>
                <a:spcPts val="788"/>
              </a:spcBef>
              <a:buClrTx/>
              <a:buSzPct val="90000"/>
              <a:buFontTx/>
              <a:buNone/>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pPr>
            <a:endParaRPr lang="en-US">
              <a:solidFill>
                <a:srgbClr val="000000"/>
              </a:solidFill>
              <a:latin typeface="Arial" charset="0"/>
            </a:endParaRPr>
          </a:p>
        </p:txBody>
      </p:sp>
      <p:pic>
        <p:nvPicPr>
          <p:cNvPr id="614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9688" y="2192338"/>
            <a:ext cx="7219950" cy="417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768350" y="117475"/>
            <a:ext cx="8077200" cy="609600"/>
          </a:xfrm>
          <a:prstGeom prst="rect">
            <a:avLst/>
          </a:prstGeom>
          <a:noFill/>
          <a:ln w="9525" cap="flat">
            <a:noFill/>
            <a:round/>
            <a:headEnd/>
            <a:tailEnd/>
          </a:ln>
          <a:effectLst/>
        </p:spPr>
        <p:txBody>
          <a:bodyPr anchor="b"/>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3200" b="1">
                <a:solidFill>
                  <a:srgbClr val="CC3300"/>
                </a:solidFill>
                <a:effectLst>
                  <a:outerShdw blurRad="38100" dist="38100" dir="2700000" algn="tl">
                    <a:srgbClr val="C0C0C0"/>
                  </a:outerShdw>
                </a:effectLst>
                <a:latin typeface="Arial" charset="0"/>
              </a:rPr>
              <a:t>File-Server Architecture</a:t>
            </a:r>
          </a:p>
        </p:txBody>
      </p:sp>
      <p:sp>
        <p:nvSpPr>
          <p:cNvPr id="9218" name="Text Box 2"/>
          <p:cNvSpPr txBox="1">
            <a:spLocks noChangeArrowheads="1"/>
          </p:cNvSpPr>
          <p:nvPr/>
        </p:nvSpPr>
        <p:spPr bwMode="auto">
          <a:xfrm>
            <a:off x="814388" y="928688"/>
            <a:ext cx="7864475" cy="5748337"/>
          </a:xfrm>
          <a:prstGeom prst="rect">
            <a:avLst/>
          </a:prstGeom>
          <a:noFill/>
          <a:ln w="9525" cap="flat">
            <a:noFill/>
            <a:round/>
            <a:headEnd/>
            <a:tailEnd/>
          </a:ln>
          <a:effectLst/>
        </p:spPr>
        <p:txBody>
          <a:bodyPr/>
          <a:lstStyle/>
          <a:p>
            <a:pPr marL="328613" indent="-328613" algn="just">
              <a:spcBef>
                <a:spcPts val="788"/>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dirty="0">
              <a:solidFill>
                <a:srgbClr val="000000"/>
              </a:solidFill>
              <a:latin typeface="Arial" charset="0"/>
            </a:endParaRPr>
          </a:p>
          <a:p>
            <a:pPr marL="328613" indent="-328613" algn="just">
              <a:spcBef>
                <a:spcPts val="788"/>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dirty="0">
                <a:solidFill>
                  <a:srgbClr val="000000"/>
                </a:solidFill>
                <a:latin typeface="Arial" charset="0"/>
              </a:rPr>
              <a:t>The file server holds the files required by the application and the DBMS. However, the applications and DBMS run on each workstation, requesting files from the file server when necessary.</a:t>
            </a:r>
          </a:p>
          <a:p>
            <a:pPr marL="341313" indent="-328613" algn="just">
              <a:spcBef>
                <a:spcPts val="788"/>
              </a:spcBef>
              <a:buClrTx/>
              <a:buSzPct val="9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dirty="0">
              <a:solidFill>
                <a:srgbClr val="000000"/>
              </a:solidFill>
              <a:latin typeface="Arial" charset="0"/>
            </a:endParaRPr>
          </a:p>
          <a:p>
            <a:pPr marL="328613" indent="-328613" algn="just">
              <a:spcBef>
                <a:spcPts val="788"/>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dirty="0">
                <a:solidFill>
                  <a:srgbClr val="000000"/>
                </a:solidFill>
                <a:latin typeface="Arial" charset="0"/>
              </a:rPr>
              <a:t>The file server acts simply as a shared data disk. The DBMS on each workstation sends requests to the file server for all data that the DBMS requires that it is stored on disk.</a:t>
            </a:r>
          </a:p>
          <a:p>
            <a:pPr marL="341313" indent="-328613" algn="just">
              <a:spcBef>
                <a:spcPts val="788"/>
              </a:spcBef>
              <a:buClrTx/>
              <a:buSzPct val="9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dirty="0">
              <a:solidFill>
                <a:srgbClr val="000000"/>
              </a:solidFill>
              <a:latin typeface="Arial" charset="0"/>
            </a:endParaRPr>
          </a:p>
          <a:p>
            <a:pPr marL="328613" indent="-328613">
              <a:spcBef>
                <a:spcPts val="788"/>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b="1" dirty="0">
                <a:solidFill>
                  <a:srgbClr val="000000"/>
                </a:solidFill>
                <a:latin typeface="Arial" charset="0"/>
              </a:rPr>
              <a:t>The file server architecture has three main disadvantages </a:t>
            </a:r>
            <a:r>
              <a:rPr lang="en-US" dirty="0">
                <a:solidFill>
                  <a:srgbClr val="000000"/>
                </a:solidFill>
                <a:latin typeface="Arial" charset="0"/>
              </a:rPr>
              <a:t>:</a:t>
            </a:r>
          </a:p>
          <a:p>
            <a:pPr marL="728663" lvl="1" indent="-271463">
              <a:spcBef>
                <a:spcPts val="78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dirty="0">
                <a:solidFill>
                  <a:srgbClr val="000000"/>
                </a:solidFill>
                <a:latin typeface="Arial" charset="0"/>
              </a:rPr>
              <a:t>There is a large amount of network traffic.</a:t>
            </a:r>
          </a:p>
          <a:p>
            <a:pPr marL="728663" lvl="1" indent="-271463">
              <a:spcBef>
                <a:spcPts val="78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dirty="0">
                <a:solidFill>
                  <a:srgbClr val="000000"/>
                </a:solidFill>
                <a:latin typeface="Arial" charset="0"/>
              </a:rPr>
              <a:t>A full copy of DBMS is required on each workstation.</a:t>
            </a:r>
          </a:p>
          <a:p>
            <a:pPr marL="728663" lvl="1" indent="-271463" algn="just">
              <a:spcBef>
                <a:spcPts val="78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dirty="0">
                <a:solidFill>
                  <a:srgbClr val="000000"/>
                </a:solidFill>
                <a:latin typeface="Arial" charset="0"/>
              </a:rPr>
              <a:t>Concurrency, Recovery and Integrity control are more complex  because there can be multiple DBMS accessing the same files.</a:t>
            </a:r>
          </a:p>
          <a:p>
            <a:pPr marL="341313" indent="-328613" algn="just">
              <a:spcBef>
                <a:spcPts val="788"/>
              </a:spcBef>
              <a:buClrTx/>
              <a:buSzPct val="9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dirty="0">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768350" y="117475"/>
            <a:ext cx="8077200" cy="609600"/>
          </a:xfrm>
          <a:prstGeom prst="rect">
            <a:avLst/>
          </a:prstGeom>
          <a:noFill/>
          <a:ln w="9525" cap="flat">
            <a:noFill/>
            <a:round/>
            <a:headEnd/>
            <a:tailEnd/>
          </a:ln>
          <a:effectLst/>
        </p:spPr>
        <p:txBody>
          <a:bodyPr anchor="b"/>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3200" b="1">
                <a:solidFill>
                  <a:srgbClr val="CC3300"/>
                </a:solidFill>
                <a:effectLst>
                  <a:outerShdw blurRad="38100" dist="38100" dir="2700000" algn="tl">
                    <a:srgbClr val="C0C0C0"/>
                  </a:outerShdw>
                </a:effectLst>
                <a:latin typeface="Arial" charset="0"/>
              </a:rPr>
              <a:t>Client Server</a:t>
            </a:r>
          </a:p>
        </p:txBody>
      </p:sp>
      <p:sp>
        <p:nvSpPr>
          <p:cNvPr id="10242" name="Text Box 2"/>
          <p:cNvSpPr txBox="1">
            <a:spLocks noChangeArrowheads="1"/>
          </p:cNvSpPr>
          <p:nvPr/>
        </p:nvSpPr>
        <p:spPr bwMode="auto">
          <a:xfrm>
            <a:off x="814388" y="928688"/>
            <a:ext cx="7864475" cy="5748337"/>
          </a:xfrm>
          <a:prstGeom prst="rect">
            <a:avLst/>
          </a:prstGeom>
          <a:noFill/>
          <a:ln w="9525" cap="flat">
            <a:noFill/>
            <a:round/>
            <a:headEnd/>
            <a:tailEnd/>
          </a:ln>
          <a:effectLst/>
        </p:spPr>
        <p:txBody>
          <a:bodyPr/>
          <a:lstStyle/>
          <a:p>
            <a:pPr marL="328613" indent="-328613" algn="just">
              <a:spcBef>
                <a:spcPts val="788"/>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a:solidFill>
                  <a:srgbClr val="000000"/>
                </a:solidFill>
                <a:latin typeface="Arial" charset="0"/>
              </a:rPr>
              <a:t>To overcome the disadvantages of the first two methods the client-server architecture was developed. As the name suggests there is :</a:t>
            </a:r>
          </a:p>
          <a:p>
            <a:pPr marL="728663" lvl="1" indent="-271463" algn="just">
              <a:spcBef>
                <a:spcPts val="78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a:solidFill>
                  <a:srgbClr val="000000"/>
                </a:solidFill>
                <a:latin typeface="Arial" charset="0"/>
              </a:rPr>
              <a:t>A client process, which requires some resource,</a:t>
            </a:r>
          </a:p>
          <a:p>
            <a:pPr marL="728663" lvl="1" indent="-271463" algn="just">
              <a:spcBef>
                <a:spcPts val="78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a:solidFill>
                  <a:srgbClr val="000000"/>
                </a:solidFill>
                <a:latin typeface="Arial" charset="0"/>
              </a:rPr>
              <a:t>A server process, which provides the resource.</a:t>
            </a:r>
          </a:p>
          <a:p>
            <a:pPr marL="741363" lvl="1" indent="-271463" algn="just">
              <a:spcBef>
                <a:spcPts val="788"/>
              </a:spcBef>
              <a:buClrTx/>
              <a:buSzPct val="8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a:solidFill>
                <a:srgbClr val="000000"/>
              </a:solidFill>
              <a:latin typeface="Arial" charset="0"/>
            </a:endParaRPr>
          </a:p>
          <a:p>
            <a:pPr marL="741363" lvl="1" indent="-271463" algn="just">
              <a:spcBef>
                <a:spcPts val="788"/>
              </a:spcBef>
              <a:buClrTx/>
              <a:buSzPct val="8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a:solidFill>
                <a:srgbClr val="000000"/>
              </a:solidFill>
              <a:latin typeface="Arial" charset="0"/>
            </a:endParaRPr>
          </a:p>
          <a:p>
            <a:pPr marL="741363" lvl="1" indent="-271463" algn="just">
              <a:spcBef>
                <a:spcPts val="788"/>
              </a:spcBef>
              <a:buClrTx/>
              <a:buSzPct val="8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a:solidFill>
                <a:srgbClr val="000000"/>
              </a:solidFill>
              <a:latin typeface="Arial" charset="0"/>
            </a:endParaRPr>
          </a:p>
          <a:p>
            <a:pPr marL="741363" lvl="1" indent="-271463" algn="just">
              <a:spcBef>
                <a:spcPts val="788"/>
              </a:spcBef>
              <a:buClrTx/>
              <a:buSzPct val="8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a:solidFill>
                <a:srgbClr val="000000"/>
              </a:solidFill>
              <a:latin typeface="Arial" charset="0"/>
            </a:endParaRPr>
          </a:p>
          <a:p>
            <a:pPr marL="741363" lvl="1" indent="-271463" algn="just">
              <a:spcBef>
                <a:spcPts val="788"/>
              </a:spcBef>
              <a:buClrTx/>
              <a:buSzPct val="8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a:solidFill>
                <a:srgbClr val="000000"/>
              </a:solidFill>
              <a:latin typeface="Arial" charset="0"/>
            </a:endParaRPr>
          </a:p>
          <a:p>
            <a:pPr marL="741363" lvl="1" indent="-271463" algn="just">
              <a:spcBef>
                <a:spcPts val="788"/>
              </a:spcBef>
              <a:buClrTx/>
              <a:buSzPct val="8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a:solidFill>
                <a:srgbClr val="000000"/>
              </a:solidFill>
              <a:latin typeface="Arial" charset="0"/>
            </a:endParaRPr>
          </a:p>
          <a:p>
            <a:pPr marL="741363" lvl="1" indent="-271463" algn="just">
              <a:spcBef>
                <a:spcPts val="788"/>
              </a:spcBef>
              <a:buClrTx/>
              <a:buSzPct val="8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a:solidFill>
                <a:srgbClr val="000000"/>
              </a:solidFill>
              <a:latin typeface="Arial" charset="0"/>
            </a:endParaRPr>
          </a:p>
          <a:p>
            <a:pPr marL="741363" lvl="1" indent="-271463" algn="just">
              <a:spcBef>
                <a:spcPts val="788"/>
              </a:spcBef>
              <a:buClrTx/>
              <a:buSzPct val="8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a:solidFill>
                <a:srgbClr val="000000"/>
              </a:solidFill>
              <a:latin typeface="Arial" charset="0"/>
            </a:endParaRPr>
          </a:p>
          <a:p>
            <a:pPr marL="741363" lvl="1" indent="-271463" algn="just">
              <a:spcBef>
                <a:spcPts val="788"/>
              </a:spcBef>
              <a:buClrTx/>
              <a:buSzPct val="8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a:solidFill>
                <a:srgbClr val="000000"/>
              </a:solidFill>
              <a:latin typeface="Arial" charset="0"/>
            </a:endParaRPr>
          </a:p>
          <a:p>
            <a:pPr marL="741363" lvl="1" indent="-271463" algn="just">
              <a:spcBef>
                <a:spcPts val="788"/>
              </a:spcBef>
              <a:buClrTx/>
              <a:buSzPct val="8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a:solidFill>
                <a:srgbClr val="000000"/>
              </a:solidFill>
              <a:latin typeface="Arial" charset="0"/>
            </a:endParaRPr>
          </a:p>
          <a:p>
            <a:pPr marL="741363" lvl="1" indent="-271463" algn="just">
              <a:spcBef>
                <a:spcPts val="788"/>
              </a:spcBef>
              <a:buClrTx/>
              <a:buSzPct val="8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a:solidFill>
                <a:srgbClr val="000000"/>
              </a:solidFill>
              <a:latin typeface="Arial" charset="0"/>
            </a:endParaRPr>
          </a:p>
          <a:p>
            <a:pPr marL="728663" lvl="1" indent="-257175" algn="ctr">
              <a:spcBef>
                <a:spcPts val="700"/>
              </a:spcBef>
              <a:buClrTx/>
              <a:buSzPct val="8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1600" b="1">
                <a:solidFill>
                  <a:srgbClr val="000000"/>
                </a:solidFill>
                <a:latin typeface="Arial" charset="0"/>
              </a:rPr>
              <a:t>Fig. Traditional Two-Tier Client-Server</a:t>
            </a:r>
          </a:p>
          <a:p>
            <a:pPr marL="341313" indent="-328613" algn="just">
              <a:spcBef>
                <a:spcPts val="700"/>
              </a:spcBef>
              <a:buClrTx/>
              <a:buSzPct val="9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sz="1600" b="1">
              <a:solidFill>
                <a:srgbClr val="000000"/>
              </a:solidFill>
              <a:latin typeface="Arial" charset="0"/>
            </a:endParaRPr>
          </a:p>
        </p:txBody>
      </p:sp>
      <p:pic>
        <p:nvPicPr>
          <p:cNvPr id="81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6063" y="2416175"/>
            <a:ext cx="4433887"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666750" y="188913"/>
            <a:ext cx="7983538" cy="609600"/>
          </a:xfrm>
          <a:prstGeom prst="rect">
            <a:avLst/>
          </a:prstGeom>
          <a:noFill/>
          <a:ln w="9525" cap="flat">
            <a:noFill/>
            <a:round/>
            <a:headEnd/>
            <a:tailEnd/>
          </a:ln>
          <a:effectLst/>
        </p:spPr>
        <p:txBody>
          <a:bodyPr anchor="b"/>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3200" b="1">
                <a:solidFill>
                  <a:srgbClr val="CC3300"/>
                </a:solidFill>
                <a:effectLst>
                  <a:outerShdw blurRad="38100" dist="38100" dir="2700000" algn="tl">
                    <a:srgbClr val="C0C0C0"/>
                  </a:outerShdw>
                </a:effectLst>
                <a:latin typeface="Arial" charset="0"/>
              </a:rPr>
              <a:t>Traditional Two-Tier Client-Server</a:t>
            </a:r>
          </a:p>
        </p:txBody>
      </p:sp>
      <p:pic>
        <p:nvPicPr>
          <p:cNvPr id="92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288" y="966788"/>
            <a:ext cx="8274050" cy="57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768350" y="58738"/>
            <a:ext cx="8077200" cy="609600"/>
          </a:xfrm>
          <a:prstGeom prst="rect">
            <a:avLst/>
          </a:prstGeom>
          <a:noFill/>
          <a:ln w="9525" cap="flat">
            <a:noFill/>
            <a:round/>
            <a:headEnd/>
            <a:tailEnd/>
          </a:ln>
          <a:effectLst/>
        </p:spPr>
        <p:txBody>
          <a:bodyPr anchor="b"/>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3200" b="1">
                <a:solidFill>
                  <a:srgbClr val="CC3300"/>
                </a:solidFill>
                <a:effectLst>
                  <a:outerShdw blurRad="38100" dist="38100" dir="2700000" algn="tl">
                    <a:srgbClr val="C0C0C0"/>
                  </a:outerShdw>
                </a:effectLst>
                <a:latin typeface="Arial" charset="0"/>
              </a:rPr>
              <a:t>Traditional Two-Tier Client-Server</a:t>
            </a:r>
          </a:p>
        </p:txBody>
      </p:sp>
      <p:sp>
        <p:nvSpPr>
          <p:cNvPr id="11266" name="Text Box 2"/>
          <p:cNvSpPr txBox="1">
            <a:spLocks noChangeArrowheads="1"/>
          </p:cNvSpPr>
          <p:nvPr/>
        </p:nvSpPr>
        <p:spPr bwMode="auto">
          <a:xfrm>
            <a:off x="623888" y="739775"/>
            <a:ext cx="8201025" cy="6030913"/>
          </a:xfrm>
          <a:prstGeom prst="rect">
            <a:avLst/>
          </a:prstGeom>
          <a:noFill/>
          <a:ln w="9525" cap="flat">
            <a:noFill/>
            <a:round/>
            <a:headEnd/>
            <a:tailEnd/>
          </a:ln>
          <a:effectLst/>
        </p:spPr>
        <p:txBody>
          <a:bodyPr/>
          <a:lstStyle/>
          <a:p>
            <a:pPr marL="328613" indent="-328613" algn="just">
              <a:spcBef>
                <a:spcPts val="788"/>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b="1">
                <a:solidFill>
                  <a:srgbClr val="000000"/>
                </a:solidFill>
                <a:latin typeface="Arial" charset="0"/>
              </a:rPr>
              <a:t>Client process (tier 1) : </a:t>
            </a:r>
            <a:r>
              <a:rPr lang="en-US">
                <a:solidFill>
                  <a:srgbClr val="000000"/>
                </a:solidFill>
                <a:latin typeface="Arial" charset="0"/>
              </a:rPr>
              <a:t>There is no requirement that the client and server must reside on the same machine. In the database context, the client manages the user interface and the application logic.</a:t>
            </a:r>
          </a:p>
          <a:p>
            <a:pPr marL="728663" lvl="1" indent="-271463" algn="just">
              <a:spcBef>
                <a:spcPts val="78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a:solidFill>
                  <a:srgbClr val="000000"/>
                </a:solidFill>
                <a:latin typeface="Arial" charset="0"/>
              </a:rPr>
              <a:t>It takes the user requests.</a:t>
            </a:r>
          </a:p>
          <a:p>
            <a:pPr marL="728663" lvl="1" indent="-271463" algn="just">
              <a:spcBef>
                <a:spcPts val="78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a:solidFill>
                  <a:srgbClr val="000000"/>
                </a:solidFill>
                <a:latin typeface="Arial" charset="0"/>
              </a:rPr>
              <a:t>Accepts and checks syntax of user input </a:t>
            </a:r>
          </a:p>
          <a:p>
            <a:pPr marL="728663" lvl="1" indent="-271463" algn="just">
              <a:spcBef>
                <a:spcPts val="78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a:solidFill>
                  <a:srgbClr val="000000"/>
                </a:solidFill>
                <a:latin typeface="Arial" charset="0"/>
              </a:rPr>
              <a:t>Generates database requests in SQL or another database language.</a:t>
            </a:r>
          </a:p>
          <a:p>
            <a:pPr marL="728663" lvl="1" indent="-271463" algn="just">
              <a:spcBef>
                <a:spcPts val="78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a:solidFill>
                  <a:srgbClr val="000000"/>
                </a:solidFill>
                <a:latin typeface="Arial" charset="0"/>
              </a:rPr>
              <a:t>Transmits the message to the server, waits for response and formats the response for the end-user.</a:t>
            </a:r>
          </a:p>
          <a:p>
            <a:pPr marL="341313" indent="-328613" algn="just">
              <a:spcBef>
                <a:spcPts val="788"/>
              </a:spcBef>
              <a:buClrTx/>
              <a:buSzPct val="9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a:solidFill>
                <a:srgbClr val="000000"/>
              </a:solidFill>
              <a:latin typeface="Arial" charset="0"/>
            </a:endParaRPr>
          </a:p>
          <a:p>
            <a:pPr marL="328613" indent="-328613" algn="just">
              <a:spcBef>
                <a:spcPts val="788"/>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b="1">
                <a:solidFill>
                  <a:srgbClr val="000000"/>
                </a:solidFill>
                <a:latin typeface="Arial" charset="0"/>
              </a:rPr>
              <a:t>Server process (tier2): </a:t>
            </a:r>
          </a:p>
          <a:p>
            <a:pPr marL="728663" lvl="1" indent="-271463" algn="just">
              <a:spcBef>
                <a:spcPts val="78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a:solidFill>
                  <a:srgbClr val="000000"/>
                </a:solidFill>
                <a:latin typeface="Arial" charset="0"/>
              </a:rPr>
              <a:t>Accepts and processes database requests from clients.</a:t>
            </a:r>
          </a:p>
          <a:p>
            <a:pPr marL="728663" lvl="1" indent="-271463" algn="just">
              <a:spcBef>
                <a:spcPts val="78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a:solidFill>
                  <a:srgbClr val="000000"/>
                </a:solidFill>
                <a:latin typeface="Arial" charset="0"/>
              </a:rPr>
              <a:t>Checks authorization. </a:t>
            </a:r>
          </a:p>
          <a:p>
            <a:pPr marL="728663" lvl="1" indent="-271463" algn="just">
              <a:spcBef>
                <a:spcPts val="78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a:solidFill>
                  <a:srgbClr val="000000"/>
                </a:solidFill>
                <a:latin typeface="Arial" charset="0"/>
              </a:rPr>
              <a:t>Ensures integrity constraints not violated.</a:t>
            </a:r>
          </a:p>
          <a:p>
            <a:pPr marL="728663" lvl="1" indent="-271463" algn="just">
              <a:spcBef>
                <a:spcPts val="78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a:solidFill>
                  <a:srgbClr val="000000"/>
                </a:solidFill>
                <a:latin typeface="Arial" charset="0"/>
              </a:rPr>
              <a:t>Performs query/update processing and transmits response to the client.</a:t>
            </a:r>
          </a:p>
          <a:p>
            <a:pPr marL="728663" lvl="1" indent="-271463" algn="just">
              <a:spcBef>
                <a:spcPts val="78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a:solidFill>
                  <a:srgbClr val="000000"/>
                </a:solidFill>
                <a:latin typeface="Arial" charset="0"/>
              </a:rPr>
              <a:t>Maintains system catalogue.</a:t>
            </a:r>
          </a:p>
          <a:p>
            <a:pPr marL="728663" lvl="1" indent="-271463" algn="just">
              <a:spcBef>
                <a:spcPts val="78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a:solidFill>
                  <a:srgbClr val="000000"/>
                </a:solidFill>
                <a:latin typeface="Arial" charset="0"/>
              </a:rPr>
              <a:t>Provides concurrent database access.</a:t>
            </a:r>
          </a:p>
          <a:p>
            <a:pPr marL="728663" lvl="1" indent="-271463" algn="just">
              <a:spcBef>
                <a:spcPts val="78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a:solidFill>
                  <a:srgbClr val="000000"/>
                </a:solidFill>
                <a:latin typeface="Arial" charset="0"/>
              </a:rPr>
              <a:t>Provides recovery control.</a:t>
            </a:r>
          </a:p>
          <a:p>
            <a:pPr marL="741363" lvl="1" indent="-271463" algn="just">
              <a:spcBef>
                <a:spcPts val="788"/>
              </a:spcBef>
              <a:buClrTx/>
              <a:buSzPct val="8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768350" y="58738"/>
            <a:ext cx="8077200" cy="609600"/>
          </a:xfrm>
          <a:prstGeom prst="rect">
            <a:avLst/>
          </a:prstGeom>
          <a:noFill/>
          <a:ln w="9525" cap="flat">
            <a:noFill/>
            <a:round/>
            <a:headEnd/>
            <a:tailEnd/>
          </a:ln>
          <a:effectLst/>
        </p:spPr>
        <p:txBody>
          <a:bodyPr anchor="b"/>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3200" b="1">
                <a:solidFill>
                  <a:srgbClr val="CC3300"/>
                </a:solidFill>
                <a:effectLst>
                  <a:outerShdw blurRad="38100" dist="38100" dir="2700000" algn="tl">
                    <a:srgbClr val="C0C0C0"/>
                  </a:outerShdw>
                </a:effectLst>
                <a:latin typeface="Arial" charset="0"/>
              </a:rPr>
              <a:t>Client Server</a:t>
            </a:r>
          </a:p>
        </p:txBody>
      </p:sp>
      <p:sp>
        <p:nvSpPr>
          <p:cNvPr id="13314" name="Text Box 2"/>
          <p:cNvSpPr txBox="1">
            <a:spLocks noChangeArrowheads="1"/>
          </p:cNvSpPr>
          <p:nvPr/>
        </p:nvSpPr>
        <p:spPr bwMode="auto">
          <a:xfrm>
            <a:off x="814388" y="725488"/>
            <a:ext cx="7864475" cy="6045200"/>
          </a:xfrm>
          <a:prstGeom prst="rect">
            <a:avLst/>
          </a:prstGeom>
          <a:noFill/>
          <a:ln w="9525" cap="flat">
            <a:noFill/>
            <a:round/>
            <a:headEnd/>
            <a:tailEnd/>
          </a:ln>
          <a:effectLst/>
        </p:spPr>
        <p:txBody>
          <a:bodyPr/>
          <a:lstStyle/>
          <a:p>
            <a:pPr marL="328613" indent="-328613" algn="just">
              <a:spcBef>
                <a:spcPts val="788"/>
              </a:spcBef>
              <a:buClr>
                <a:srgbClr val="CC3300"/>
              </a:buClr>
              <a:buSzPct val="9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b="1">
                <a:solidFill>
                  <a:srgbClr val="000000"/>
                </a:solidFill>
                <a:latin typeface="Arial" charset="0"/>
              </a:rPr>
              <a:t>Advantages of Client-Server Architecture:</a:t>
            </a:r>
          </a:p>
          <a:p>
            <a:pPr marL="341313" indent="-328613" algn="just">
              <a:spcBef>
                <a:spcPts val="438"/>
              </a:spcBef>
              <a:buClrTx/>
              <a:buSzPct val="9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sz="1000" b="1">
              <a:solidFill>
                <a:srgbClr val="000000"/>
              </a:solidFill>
              <a:latin typeface="Arial" charset="0"/>
            </a:endParaRPr>
          </a:p>
          <a:p>
            <a:pPr marL="728663" lvl="1" indent="-271463" algn="just">
              <a:spcBef>
                <a:spcPts val="73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1700">
                <a:solidFill>
                  <a:srgbClr val="000000"/>
                </a:solidFill>
                <a:latin typeface="Arial" charset="0"/>
              </a:rPr>
              <a:t>It enables wider access to existing databases.</a:t>
            </a:r>
          </a:p>
          <a:p>
            <a:pPr marL="741363" lvl="1" indent="-271463" algn="just">
              <a:spcBef>
                <a:spcPts val="438"/>
              </a:spcBef>
              <a:buClrTx/>
              <a:buSzPct val="8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sz="1000" b="1">
              <a:solidFill>
                <a:srgbClr val="000000"/>
              </a:solidFill>
              <a:latin typeface="Arial" charset="0"/>
            </a:endParaRPr>
          </a:p>
          <a:p>
            <a:pPr marL="728663" lvl="1" indent="-271463" algn="just">
              <a:spcBef>
                <a:spcPts val="73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1700" b="1">
                <a:solidFill>
                  <a:srgbClr val="000000"/>
                </a:solidFill>
                <a:latin typeface="Arial" charset="0"/>
              </a:rPr>
              <a:t>Increased Performance :</a:t>
            </a:r>
            <a:r>
              <a:rPr lang="en-US" sz="1700">
                <a:solidFill>
                  <a:srgbClr val="000000"/>
                </a:solidFill>
                <a:latin typeface="Arial" charset="0"/>
              </a:rPr>
              <a:t> If the clients and the server reside on different computers then different computers can be processing application in parallel. </a:t>
            </a:r>
          </a:p>
          <a:p>
            <a:pPr marL="741363" lvl="1" indent="-271463" algn="just">
              <a:spcBef>
                <a:spcPts val="438"/>
              </a:spcBef>
              <a:buClrTx/>
              <a:buSzPct val="8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sz="1000" b="1">
              <a:solidFill>
                <a:srgbClr val="000000"/>
              </a:solidFill>
              <a:latin typeface="Arial" charset="0"/>
            </a:endParaRPr>
          </a:p>
          <a:p>
            <a:pPr marL="728663" lvl="1" indent="-271463" algn="just">
              <a:spcBef>
                <a:spcPts val="73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1700" b="1">
                <a:solidFill>
                  <a:srgbClr val="000000"/>
                </a:solidFill>
                <a:latin typeface="Arial" charset="0"/>
              </a:rPr>
              <a:t>Hardware Costs may be Reduced :</a:t>
            </a:r>
            <a:r>
              <a:rPr lang="en-US" sz="1700">
                <a:solidFill>
                  <a:srgbClr val="000000"/>
                </a:solidFill>
                <a:latin typeface="Arial" charset="0"/>
              </a:rPr>
              <a:t> It is the only server that requires the storage and processing sufficient to store and manage the database. </a:t>
            </a:r>
          </a:p>
          <a:p>
            <a:pPr marL="741363" lvl="1" indent="-271463" algn="just">
              <a:spcBef>
                <a:spcPts val="438"/>
              </a:spcBef>
              <a:buClrTx/>
              <a:buSzPct val="8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sz="1000" b="1">
              <a:solidFill>
                <a:srgbClr val="000000"/>
              </a:solidFill>
              <a:latin typeface="Arial" charset="0"/>
            </a:endParaRPr>
          </a:p>
          <a:p>
            <a:pPr marL="728663" lvl="1" indent="-271463" algn="just">
              <a:spcBef>
                <a:spcPts val="73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1700" b="1">
                <a:solidFill>
                  <a:srgbClr val="000000"/>
                </a:solidFill>
                <a:latin typeface="Arial" charset="0"/>
              </a:rPr>
              <a:t>Communication Costs are Reduced :</a:t>
            </a:r>
            <a:r>
              <a:rPr lang="en-US" sz="1700">
                <a:solidFill>
                  <a:srgbClr val="000000"/>
                </a:solidFill>
                <a:latin typeface="Arial" charset="0"/>
              </a:rPr>
              <a:t> Applications carry out part of operations on the client and send only the requests for database access over the network. </a:t>
            </a:r>
          </a:p>
          <a:p>
            <a:pPr marL="741363" lvl="1" indent="-271463" algn="just">
              <a:spcBef>
                <a:spcPts val="438"/>
              </a:spcBef>
              <a:buClrTx/>
              <a:buSzPct val="8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sz="1000" b="1">
              <a:solidFill>
                <a:srgbClr val="000000"/>
              </a:solidFill>
              <a:latin typeface="Arial" charset="0"/>
            </a:endParaRPr>
          </a:p>
          <a:p>
            <a:pPr marL="728663" lvl="1" indent="-271463" algn="just">
              <a:spcBef>
                <a:spcPts val="73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1700" b="1">
                <a:solidFill>
                  <a:srgbClr val="000000"/>
                </a:solidFill>
                <a:latin typeface="Arial" charset="0"/>
              </a:rPr>
              <a:t>Increased Consistency :</a:t>
            </a:r>
            <a:r>
              <a:rPr lang="en-US" sz="1700">
                <a:solidFill>
                  <a:srgbClr val="000000"/>
                </a:solidFill>
                <a:latin typeface="Arial" charset="0"/>
              </a:rPr>
              <a:t> The server can handle integrity checks, so that constraints need be defined and validated only in one place. </a:t>
            </a:r>
          </a:p>
          <a:p>
            <a:pPr marL="741363" lvl="1" indent="-271463" algn="just">
              <a:spcBef>
                <a:spcPts val="475"/>
              </a:spcBef>
              <a:buClrTx/>
              <a:buSzPct val="80000"/>
              <a:buFontTx/>
              <a:buNone/>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endParaRPr lang="en-US" sz="1100" b="1">
              <a:solidFill>
                <a:srgbClr val="000000"/>
              </a:solidFill>
              <a:latin typeface="Arial" charset="0"/>
            </a:endParaRPr>
          </a:p>
          <a:p>
            <a:pPr marL="728663" lvl="1" indent="-271463" algn="just">
              <a:spcBef>
                <a:spcPts val="738"/>
              </a:spcBef>
              <a:buClr>
                <a:srgbClr val="FF9933"/>
              </a:buClr>
              <a:buSzPct val="80000"/>
              <a:buFont typeface="Monotype Sorts" charset="2"/>
              <a:buChar char=""/>
              <a:tabLst>
                <a:tab pos="328613" algn="l"/>
                <a:tab pos="776288" algn="l"/>
                <a:tab pos="1225550" algn="l"/>
                <a:tab pos="1674813" algn="l"/>
                <a:tab pos="2124075" algn="l"/>
                <a:tab pos="2573338" algn="l"/>
                <a:tab pos="3022600" algn="l"/>
                <a:tab pos="3471863" algn="l"/>
                <a:tab pos="3921125" algn="l"/>
                <a:tab pos="4370388" algn="l"/>
                <a:tab pos="4819650" algn="l"/>
                <a:tab pos="5268913" algn="l"/>
                <a:tab pos="5718175" algn="l"/>
                <a:tab pos="6167438" algn="l"/>
                <a:tab pos="6616700" algn="l"/>
                <a:tab pos="7065963" algn="l"/>
                <a:tab pos="7515225" algn="l"/>
                <a:tab pos="7964488" algn="l"/>
                <a:tab pos="8413750" algn="l"/>
                <a:tab pos="8863013" algn="l"/>
                <a:tab pos="9312275" algn="l"/>
              </a:tabLst>
              <a:defRPr/>
            </a:pPr>
            <a:r>
              <a:rPr lang="en-US" sz="1700" b="1">
                <a:solidFill>
                  <a:srgbClr val="000000"/>
                </a:solidFill>
                <a:latin typeface="Arial" charset="0"/>
              </a:rPr>
              <a:t>It Maps on to Open :</a:t>
            </a:r>
            <a:r>
              <a:rPr lang="en-US" sz="1700">
                <a:solidFill>
                  <a:srgbClr val="000000"/>
                </a:solidFill>
                <a:latin typeface="Arial" charset="0"/>
              </a:rPr>
              <a:t> System architecture quite naturally.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Noto Sans CJK SC Regular"/>
        <a:cs typeface="Noto Sans CJK SC Regular"/>
      </a:majorFont>
      <a:minorFont>
        <a:latin typeface="Arial"/>
        <a:ea typeface="Noto Sans CJK SC Regular"/>
        <a:cs typeface="Noto Sans CJK SC Regula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Noto Sans CJK SC Regular"/>
        <a:cs typeface="Noto Sans CJK SC Regular"/>
      </a:majorFont>
      <a:minorFont>
        <a:latin typeface="Arial"/>
        <a:ea typeface="Noto Sans CJK SC Regular"/>
        <a:cs typeface="Noto Sans CJK SC Regula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34936</TotalTime>
  <Words>2242</Words>
  <Application>Microsoft Office PowerPoint</Application>
  <PresentationFormat>On-screen Show (4:3)</PresentationFormat>
  <Paragraphs>330</Paragraphs>
  <Slides>35</Slides>
  <Notes>35</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Marilyn Turnamian</dc:creator>
  <cp:lastModifiedBy>Sandeep</cp:lastModifiedBy>
  <cp:revision>624</cp:revision>
  <cp:lastPrinted>2014-01-22T15:39:07Z</cp:lastPrinted>
  <dcterms:created xsi:type="dcterms:W3CDTF">1999-11-04T20:50:09Z</dcterms:created>
  <dcterms:modified xsi:type="dcterms:W3CDTF">2022-11-02T05:32:09Z</dcterms:modified>
</cp:coreProperties>
</file>