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90" r:id="rId4"/>
    <p:sldId id="291" r:id="rId5"/>
    <p:sldId id="259" r:id="rId6"/>
    <p:sldId id="271" r:id="rId7"/>
    <p:sldId id="272" r:id="rId8"/>
    <p:sldId id="260" r:id="rId9"/>
    <p:sldId id="261" r:id="rId10"/>
    <p:sldId id="282" r:id="rId11"/>
    <p:sldId id="283" r:id="rId12"/>
    <p:sldId id="288" r:id="rId13"/>
    <p:sldId id="289" r:id="rId14"/>
    <p:sldId id="281" r:id="rId15"/>
    <p:sldId id="262" r:id="rId16"/>
    <p:sldId id="274" r:id="rId17"/>
    <p:sldId id="268" r:id="rId18"/>
    <p:sldId id="264" r:id="rId19"/>
    <p:sldId id="276" r:id="rId20"/>
    <p:sldId id="277" r:id="rId21"/>
    <p:sldId id="278" r:id="rId22"/>
    <p:sldId id="279" r:id="rId23"/>
    <p:sldId id="265" r:id="rId24"/>
    <p:sldId id="280" r:id="rId25"/>
    <p:sldId id="294" r:id="rId26"/>
    <p:sldId id="293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Java Constants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Numeric Constants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Character Constants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008B396E-5C64-47D4-B49C-682B3ADDBC1A}">
      <dgm:prSet/>
      <dgm:spPr/>
      <dgm:t>
        <a:bodyPr/>
        <a:lstStyle/>
        <a:p>
          <a:r>
            <a:rPr lang="en-US" dirty="0"/>
            <a:t>Integer Constants</a:t>
          </a:r>
        </a:p>
      </dgm:t>
    </dgm:pt>
    <dgm:pt modelId="{8B624EDC-E62F-4E86-9C18-A3CFF9C59696}" type="parTrans" cxnId="{AE567302-DEDA-4308-9AB6-CAE7D1898A09}">
      <dgm:prSet/>
      <dgm:spPr/>
      <dgm:t>
        <a:bodyPr/>
        <a:lstStyle/>
        <a:p>
          <a:endParaRPr lang="en-US"/>
        </a:p>
      </dgm:t>
    </dgm:pt>
    <dgm:pt modelId="{CCA37401-B06D-4009-8567-0F0B259448C9}" type="sibTrans" cxnId="{AE567302-DEDA-4308-9AB6-CAE7D1898A09}">
      <dgm:prSet/>
      <dgm:spPr/>
      <dgm:t>
        <a:bodyPr/>
        <a:lstStyle/>
        <a:p>
          <a:endParaRPr lang="en-US"/>
        </a:p>
      </dgm:t>
    </dgm:pt>
    <dgm:pt modelId="{5A7CEFCF-3361-4202-8FF0-65EA4FCEA9AF}">
      <dgm:prSet/>
      <dgm:spPr/>
      <dgm:t>
        <a:bodyPr/>
        <a:lstStyle/>
        <a:p>
          <a:r>
            <a:rPr lang="en-US" dirty="0"/>
            <a:t>Real Constants</a:t>
          </a:r>
        </a:p>
      </dgm:t>
    </dgm:pt>
    <dgm:pt modelId="{B11825C1-2D58-40A1-80DB-FFB755080BB6}" type="parTrans" cxnId="{36EAE4EE-64ED-4703-8542-87484183ECBA}">
      <dgm:prSet/>
      <dgm:spPr/>
      <dgm:t>
        <a:bodyPr/>
        <a:lstStyle/>
        <a:p>
          <a:endParaRPr lang="en-US"/>
        </a:p>
      </dgm:t>
    </dgm:pt>
    <dgm:pt modelId="{C20F55CF-DC02-4A62-A677-0ECF1DC868FF}" type="sibTrans" cxnId="{36EAE4EE-64ED-4703-8542-87484183ECBA}">
      <dgm:prSet/>
      <dgm:spPr/>
      <dgm:t>
        <a:bodyPr/>
        <a:lstStyle/>
        <a:p>
          <a:endParaRPr lang="en-US"/>
        </a:p>
      </dgm:t>
    </dgm:pt>
    <dgm:pt modelId="{D6DF225F-F7BD-4F79-ADDD-D921DE9AA00B}">
      <dgm:prSet/>
      <dgm:spPr/>
      <dgm:t>
        <a:bodyPr/>
        <a:lstStyle/>
        <a:p>
          <a:r>
            <a:rPr lang="en-US" dirty="0"/>
            <a:t>Character Constants</a:t>
          </a:r>
        </a:p>
      </dgm:t>
    </dgm:pt>
    <dgm:pt modelId="{3140B299-0FDF-425E-8C78-FB2D2FA86D65}" type="parTrans" cxnId="{C463AE06-326E-4CF4-AB98-3BFB864024BB}">
      <dgm:prSet/>
      <dgm:spPr/>
      <dgm:t>
        <a:bodyPr/>
        <a:lstStyle/>
        <a:p>
          <a:endParaRPr lang="en-US"/>
        </a:p>
      </dgm:t>
    </dgm:pt>
    <dgm:pt modelId="{9C07B97F-E659-4A14-B106-353A6F0B6078}" type="sibTrans" cxnId="{C463AE06-326E-4CF4-AB98-3BFB864024BB}">
      <dgm:prSet/>
      <dgm:spPr/>
      <dgm:t>
        <a:bodyPr/>
        <a:lstStyle/>
        <a:p>
          <a:endParaRPr lang="en-US"/>
        </a:p>
      </dgm:t>
    </dgm:pt>
    <dgm:pt modelId="{2486DA49-8667-47A9-B061-B1CDC1ABA1DE}">
      <dgm:prSet/>
      <dgm:spPr/>
      <dgm:t>
        <a:bodyPr/>
        <a:lstStyle/>
        <a:p>
          <a:r>
            <a:rPr lang="en-US" dirty="0"/>
            <a:t>String Constants</a:t>
          </a:r>
        </a:p>
      </dgm:t>
    </dgm:pt>
    <dgm:pt modelId="{0F481F97-C4A1-48F2-BEA8-8099335669DD}" type="parTrans" cxnId="{6A65F059-043F-405E-8967-38E263CD189E}">
      <dgm:prSet/>
      <dgm:spPr/>
      <dgm:t>
        <a:bodyPr/>
        <a:lstStyle/>
        <a:p>
          <a:endParaRPr lang="en-US"/>
        </a:p>
      </dgm:t>
    </dgm:pt>
    <dgm:pt modelId="{DD9B7DB7-9007-4CC5-8431-72EBFACB3A26}" type="sibTrans" cxnId="{6A65F059-043F-405E-8967-38E263CD189E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B7D61AC9-5E38-452B-B4D9-FDC3AC2F36E6}" type="pres">
      <dgm:prSet presAssocID="{8B624EDC-E62F-4E86-9C18-A3CFF9C59696}" presName="Name37" presStyleLbl="parChTrans1D3" presStyleIdx="0" presStyleCnt="4"/>
      <dgm:spPr/>
    </dgm:pt>
    <dgm:pt modelId="{8FC7C488-BF15-4F89-BE8E-51AC4E228FE9}" type="pres">
      <dgm:prSet presAssocID="{008B396E-5C64-47D4-B49C-682B3ADDBC1A}" presName="hierRoot2" presStyleCnt="0">
        <dgm:presLayoutVars>
          <dgm:hierBranch val="init"/>
        </dgm:presLayoutVars>
      </dgm:prSet>
      <dgm:spPr/>
    </dgm:pt>
    <dgm:pt modelId="{10FE82D0-72E1-4A96-B121-974BC3396544}" type="pres">
      <dgm:prSet presAssocID="{008B396E-5C64-47D4-B49C-682B3ADDBC1A}" presName="rootComposite" presStyleCnt="0"/>
      <dgm:spPr/>
    </dgm:pt>
    <dgm:pt modelId="{8756E6F6-DFE6-4A2C-AF91-93C4E2E986BB}" type="pres">
      <dgm:prSet presAssocID="{008B396E-5C64-47D4-B49C-682B3ADDBC1A}" presName="rootText" presStyleLbl="node3" presStyleIdx="0" presStyleCnt="4" custLinFactX="-31757" custLinFactNeighborX="-100000">
        <dgm:presLayoutVars>
          <dgm:chPref val="3"/>
        </dgm:presLayoutVars>
      </dgm:prSet>
      <dgm:spPr/>
    </dgm:pt>
    <dgm:pt modelId="{49836235-A755-4A80-BEA8-B3FD403765C7}" type="pres">
      <dgm:prSet presAssocID="{008B396E-5C64-47D4-B49C-682B3ADDBC1A}" presName="rootConnector" presStyleLbl="node3" presStyleIdx="0" presStyleCnt="4"/>
      <dgm:spPr/>
    </dgm:pt>
    <dgm:pt modelId="{020B6A7B-11EC-43D1-9CD4-12B5013CFE18}" type="pres">
      <dgm:prSet presAssocID="{008B396E-5C64-47D4-B49C-682B3ADDBC1A}" presName="hierChild4" presStyleCnt="0"/>
      <dgm:spPr/>
    </dgm:pt>
    <dgm:pt modelId="{32E80603-BCBE-4358-A79C-8BD3132159BB}" type="pres">
      <dgm:prSet presAssocID="{008B396E-5C64-47D4-B49C-682B3ADDBC1A}" presName="hierChild5" presStyleCnt="0"/>
      <dgm:spPr/>
    </dgm:pt>
    <dgm:pt modelId="{A6B548D3-86D0-4757-B64F-03EA87AE215F}" type="pres">
      <dgm:prSet presAssocID="{B11825C1-2D58-40A1-80DB-FFB755080BB6}" presName="Name37" presStyleLbl="parChTrans1D3" presStyleIdx="1" presStyleCnt="4"/>
      <dgm:spPr/>
    </dgm:pt>
    <dgm:pt modelId="{B1019D70-C981-4889-B12B-151DFEC6880C}" type="pres">
      <dgm:prSet presAssocID="{5A7CEFCF-3361-4202-8FF0-65EA4FCEA9AF}" presName="hierRoot2" presStyleCnt="0">
        <dgm:presLayoutVars>
          <dgm:hierBranch val="init"/>
        </dgm:presLayoutVars>
      </dgm:prSet>
      <dgm:spPr/>
    </dgm:pt>
    <dgm:pt modelId="{2926CC6C-6CDF-431D-AC89-0B0FC5A50360}" type="pres">
      <dgm:prSet presAssocID="{5A7CEFCF-3361-4202-8FF0-65EA4FCEA9AF}" presName="rootComposite" presStyleCnt="0"/>
      <dgm:spPr/>
    </dgm:pt>
    <dgm:pt modelId="{52CB2491-FCDE-4CD8-BD6D-ED832C95757B}" type="pres">
      <dgm:prSet presAssocID="{5A7CEFCF-3361-4202-8FF0-65EA4FCEA9AF}" presName="rootText" presStyleLbl="node3" presStyleIdx="1" presStyleCnt="4" custLinFactX="-31757" custLinFactNeighborX="-100000">
        <dgm:presLayoutVars>
          <dgm:chPref val="3"/>
        </dgm:presLayoutVars>
      </dgm:prSet>
      <dgm:spPr/>
    </dgm:pt>
    <dgm:pt modelId="{B49C4FDA-B492-4B47-AD47-BA220DCD1797}" type="pres">
      <dgm:prSet presAssocID="{5A7CEFCF-3361-4202-8FF0-65EA4FCEA9AF}" presName="rootConnector" presStyleLbl="node3" presStyleIdx="1" presStyleCnt="4"/>
      <dgm:spPr/>
    </dgm:pt>
    <dgm:pt modelId="{AED0AB14-019A-4F64-A81F-FF17C8E61212}" type="pres">
      <dgm:prSet presAssocID="{5A7CEFCF-3361-4202-8FF0-65EA4FCEA9AF}" presName="hierChild4" presStyleCnt="0"/>
      <dgm:spPr/>
    </dgm:pt>
    <dgm:pt modelId="{F70137B4-EFB3-440D-9054-7DDAA978F7AF}" type="pres">
      <dgm:prSet presAssocID="{5A7CEFCF-3361-4202-8FF0-65EA4FCEA9AF}" presName="hierChild5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CEC5EE8A-0A6B-44A2-AE72-38E31CC72FED}" type="pres">
      <dgm:prSet presAssocID="{3140B299-0FDF-425E-8C78-FB2D2FA86D65}" presName="Name37" presStyleLbl="parChTrans1D3" presStyleIdx="2" presStyleCnt="4"/>
      <dgm:spPr/>
    </dgm:pt>
    <dgm:pt modelId="{DBC679DD-2488-406D-867C-CC3A100F211B}" type="pres">
      <dgm:prSet presAssocID="{D6DF225F-F7BD-4F79-ADDD-D921DE9AA00B}" presName="hierRoot2" presStyleCnt="0">
        <dgm:presLayoutVars>
          <dgm:hierBranch val="init"/>
        </dgm:presLayoutVars>
      </dgm:prSet>
      <dgm:spPr/>
    </dgm:pt>
    <dgm:pt modelId="{A221F42C-A35C-44FA-83B5-54274901B843}" type="pres">
      <dgm:prSet presAssocID="{D6DF225F-F7BD-4F79-ADDD-D921DE9AA00B}" presName="rootComposite" presStyleCnt="0"/>
      <dgm:spPr/>
    </dgm:pt>
    <dgm:pt modelId="{C0332098-8405-4A77-A776-448C5FD17566}" type="pres">
      <dgm:prSet presAssocID="{D6DF225F-F7BD-4F79-ADDD-D921DE9AA00B}" presName="rootText" presStyleLbl="node3" presStyleIdx="2" presStyleCnt="4" custLinFactNeighborX="88554">
        <dgm:presLayoutVars>
          <dgm:chPref val="3"/>
        </dgm:presLayoutVars>
      </dgm:prSet>
      <dgm:spPr/>
    </dgm:pt>
    <dgm:pt modelId="{7FBEC37D-D8BA-4766-8BD4-0CEBA8204194}" type="pres">
      <dgm:prSet presAssocID="{D6DF225F-F7BD-4F79-ADDD-D921DE9AA00B}" presName="rootConnector" presStyleLbl="node3" presStyleIdx="2" presStyleCnt="4"/>
      <dgm:spPr/>
    </dgm:pt>
    <dgm:pt modelId="{1413C1A9-25E8-4EB7-BA4A-80FE39DF549A}" type="pres">
      <dgm:prSet presAssocID="{D6DF225F-F7BD-4F79-ADDD-D921DE9AA00B}" presName="hierChild4" presStyleCnt="0"/>
      <dgm:spPr/>
    </dgm:pt>
    <dgm:pt modelId="{23A2C75D-E978-4AA1-99B5-731ACACC17C2}" type="pres">
      <dgm:prSet presAssocID="{D6DF225F-F7BD-4F79-ADDD-D921DE9AA00B}" presName="hierChild5" presStyleCnt="0"/>
      <dgm:spPr/>
    </dgm:pt>
    <dgm:pt modelId="{44236268-DFEE-4B50-9374-BC8640D5EB7D}" type="pres">
      <dgm:prSet presAssocID="{0F481F97-C4A1-48F2-BEA8-8099335669DD}" presName="Name37" presStyleLbl="parChTrans1D3" presStyleIdx="3" presStyleCnt="4"/>
      <dgm:spPr/>
    </dgm:pt>
    <dgm:pt modelId="{F683C461-D176-4AAA-A1DC-125404DE49B3}" type="pres">
      <dgm:prSet presAssocID="{2486DA49-8667-47A9-B061-B1CDC1ABA1DE}" presName="hierRoot2" presStyleCnt="0">
        <dgm:presLayoutVars>
          <dgm:hierBranch val="init"/>
        </dgm:presLayoutVars>
      </dgm:prSet>
      <dgm:spPr/>
    </dgm:pt>
    <dgm:pt modelId="{18EBA9C4-9D5F-4FC8-A452-C870E3B139ED}" type="pres">
      <dgm:prSet presAssocID="{2486DA49-8667-47A9-B061-B1CDC1ABA1DE}" presName="rootComposite" presStyleCnt="0"/>
      <dgm:spPr/>
    </dgm:pt>
    <dgm:pt modelId="{1117F75C-12A2-4AD3-86E8-8AFC7620DD74}" type="pres">
      <dgm:prSet presAssocID="{2486DA49-8667-47A9-B061-B1CDC1ABA1DE}" presName="rootText" presStyleLbl="node3" presStyleIdx="3" presStyleCnt="4" custLinFactNeighborX="88554">
        <dgm:presLayoutVars>
          <dgm:chPref val="3"/>
        </dgm:presLayoutVars>
      </dgm:prSet>
      <dgm:spPr/>
    </dgm:pt>
    <dgm:pt modelId="{2BF1E5DE-42E8-4680-8313-0DA48A055F95}" type="pres">
      <dgm:prSet presAssocID="{2486DA49-8667-47A9-B061-B1CDC1ABA1DE}" presName="rootConnector" presStyleLbl="node3" presStyleIdx="3" presStyleCnt="4"/>
      <dgm:spPr/>
    </dgm:pt>
    <dgm:pt modelId="{9419993E-0120-4231-8CA5-8A00302F5D57}" type="pres">
      <dgm:prSet presAssocID="{2486DA49-8667-47A9-B061-B1CDC1ABA1DE}" presName="hierChild4" presStyleCnt="0"/>
      <dgm:spPr/>
    </dgm:pt>
    <dgm:pt modelId="{365950B9-FED6-4B23-AEDA-33B7603CB7C2}" type="pres">
      <dgm:prSet presAssocID="{2486DA49-8667-47A9-B061-B1CDC1ABA1DE}" presName="hierChild5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E567302-DEDA-4308-9AB6-CAE7D1898A09}" srcId="{A379B113-69F8-4F06-8354-31B9151B9615}" destId="{008B396E-5C64-47D4-B49C-682B3ADDBC1A}" srcOrd="0" destOrd="0" parTransId="{8B624EDC-E62F-4E86-9C18-A3CFF9C59696}" sibTransId="{CCA37401-B06D-4009-8567-0F0B259448C9}"/>
    <dgm:cxn modelId="{C463AE06-326E-4CF4-AB98-3BFB864024BB}" srcId="{94E31416-A415-4B28-91C7-344F2B2FBAF6}" destId="{D6DF225F-F7BD-4F79-ADDD-D921DE9AA00B}" srcOrd="0" destOrd="0" parTransId="{3140B299-0FDF-425E-8C78-FB2D2FA86D65}" sibTransId="{9C07B97F-E659-4A14-B106-353A6F0B6078}"/>
    <dgm:cxn modelId="{85B8B116-D1B6-431A-92EC-226F22BD7FA3}" type="presOf" srcId="{008B396E-5C64-47D4-B49C-682B3ADDBC1A}" destId="{49836235-A755-4A80-BEA8-B3FD403765C7}" srcOrd="1" destOrd="0" presId="urn:microsoft.com/office/officeart/2005/8/layout/orgChart1"/>
    <dgm:cxn modelId="{76DC081B-BFAD-4F2C-BEEE-B3FDD07D73E3}" type="presOf" srcId="{2486DA49-8667-47A9-B061-B1CDC1ABA1DE}" destId="{1117F75C-12A2-4AD3-86E8-8AFC7620DD74}" srcOrd="0" destOrd="0" presId="urn:microsoft.com/office/officeart/2005/8/layout/orgChart1"/>
    <dgm:cxn modelId="{4D951F2A-81FB-4706-AF3C-BB2016F04671}" type="presOf" srcId="{94E31416-A415-4B28-91C7-344F2B2FBAF6}" destId="{9E596DA5-B39A-435F-870A-F2E347EE80EA}" srcOrd="0" destOrd="0" presId="urn:microsoft.com/office/officeart/2005/8/layout/orgChart1"/>
    <dgm:cxn modelId="{B40D0234-D88A-4575-A643-C663A9F56A62}" type="presOf" srcId="{A379B113-69F8-4F06-8354-31B9151B9615}" destId="{ADC1B237-D80C-4263-93FD-C7F7EFEAA690}" srcOrd="0" destOrd="0" presId="urn:microsoft.com/office/officeart/2005/8/layout/orgChart1"/>
    <dgm:cxn modelId="{3ADF1238-3FBF-406E-AA10-4AA72560A44C}" type="presOf" srcId="{D6DF225F-F7BD-4F79-ADDD-D921DE9AA00B}" destId="{7FBEC37D-D8BA-4766-8BD4-0CEBA8204194}" srcOrd="1" destOrd="0" presId="urn:microsoft.com/office/officeart/2005/8/layout/orgChart1"/>
    <dgm:cxn modelId="{C1ED073D-66F7-45CB-9084-0C461C444E12}" type="presOf" srcId="{3140B299-0FDF-425E-8C78-FB2D2FA86D65}" destId="{CEC5EE8A-0A6B-44A2-AE72-38E31CC72FED}" srcOrd="0" destOrd="0" presId="urn:microsoft.com/office/officeart/2005/8/layout/orgChart1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E75CA149-D38D-4D8E-A7C1-A26D70044FF3}" type="presOf" srcId="{791EA1D1-16A1-486C-BA06-4990A438E513}" destId="{2646599C-398B-4F63-B6F4-DFA214B43288}" srcOrd="0" destOrd="0" presId="urn:microsoft.com/office/officeart/2005/8/layout/orgChart1"/>
    <dgm:cxn modelId="{9B63C869-FA15-48D5-A4BC-2F43379DE603}" type="presOf" srcId="{593D3736-EFD1-41D8-B71B-EF192AFF4688}" destId="{6F5D7006-9195-4029-9FFB-A3D1A00AA45F}" srcOrd="1" destOrd="0" presId="urn:microsoft.com/office/officeart/2005/8/layout/orgChart1"/>
    <dgm:cxn modelId="{BAA17275-7D40-4380-941B-B7D880ECFE29}" type="presOf" srcId="{A379B113-69F8-4F06-8354-31B9151B9615}" destId="{2DD72917-CE25-41CF-8E6F-3B32FD66A6C4}" srcOrd="1" destOrd="0" presId="urn:microsoft.com/office/officeart/2005/8/layout/orgChart1"/>
    <dgm:cxn modelId="{6A65F059-043F-405E-8967-38E263CD189E}" srcId="{94E31416-A415-4B28-91C7-344F2B2FBAF6}" destId="{2486DA49-8667-47A9-B061-B1CDC1ABA1DE}" srcOrd="1" destOrd="0" parTransId="{0F481F97-C4A1-48F2-BEA8-8099335669DD}" sibTransId="{DD9B7DB7-9007-4CC5-8431-72EBFACB3A26}"/>
    <dgm:cxn modelId="{A311077D-A37C-44E5-ADDE-5AEFF0872425}" type="presOf" srcId="{5A7CEFCF-3361-4202-8FF0-65EA4FCEA9AF}" destId="{52CB2491-FCDE-4CD8-BD6D-ED832C95757B}" srcOrd="0" destOrd="0" presId="urn:microsoft.com/office/officeart/2005/8/layout/orgChart1"/>
    <dgm:cxn modelId="{D66A4B7E-0BD6-46B2-BBAB-6B9D31593AED}" type="presOf" srcId="{593D3736-EFD1-41D8-B71B-EF192AFF4688}" destId="{07A7A4DA-3477-4C6A-983F-760C649840EE}" srcOrd="0" destOrd="0" presId="urn:microsoft.com/office/officeart/2005/8/layout/orgChart1"/>
    <dgm:cxn modelId="{48163E83-A3FB-4148-8C46-20EA8EB8B33F}" type="presOf" srcId="{8B624EDC-E62F-4E86-9C18-A3CFF9C59696}" destId="{B7D61AC9-5E38-452B-B4D9-FDC3AC2F36E6}" srcOrd="0" destOrd="0" presId="urn:microsoft.com/office/officeart/2005/8/layout/orgChart1"/>
    <dgm:cxn modelId="{9B2E1694-945E-4744-85A3-047BB8241DF0}" type="presOf" srcId="{B11825C1-2D58-40A1-80DB-FFB755080BB6}" destId="{A6B548D3-86D0-4757-B64F-03EA87AE215F}" srcOrd="0" destOrd="0" presId="urn:microsoft.com/office/officeart/2005/8/layout/orgChart1"/>
    <dgm:cxn modelId="{A76D5F9E-FDFA-4E3B-800F-48955E819DD8}" type="presOf" srcId="{5A7CEFCF-3361-4202-8FF0-65EA4FCEA9AF}" destId="{B49C4FDA-B492-4B47-AD47-BA220DCD1797}" srcOrd="1" destOrd="0" presId="urn:microsoft.com/office/officeart/2005/8/layout/orgChart1"/>
    <dgm:cxn modelId="{804050A2-A276-44EB-A75D-935F6D12592A}" type="presOf" srcId="{D6DF225F-F7BD-4F79-ADDD-D921DE9AA00B}" destId="{C0332098-8405-4A77-A776-448C5FD17566}" srcOrd="0" destOrd="0" presId="urn:microsoft.com/office/officeart/2005/8/layout/orgChart1"/>
    <dgm:cxn modelId="{BC236FAD-FACB-4C95-B3B7-A73E7D066580}" type="presOf" srcId="{0F481F97-C4A1-48F2-BEA8-8099335669DD}" destId="{44236268-DFEE-4B50-9374-BC8640D5EB7D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649C16D1-8041-4DCF-95DE-F6C0710C0F04}" type="presOf" srcId="{2486DA49-8667-47A9-B061-B1CDC1ABA1DE}" destId="{2BF1E5DE-42E8-4680-8313-0DA48A055F95}" srcOrd="1" destOrd="0" presId="urn:microsoft.com/office/officeart/2005/8/layout/orgChart1"/>
    <dgm:cxn modelId="{36EAE4EE-64ED-4703-8542-87484183ECBA}" srcId="{A379B113-69F8-4F06-8354-31B9151B9615}" destId="{5A7CEFCF-3361-4202-8FF0-65EA4FCEA9AF}" srcOrd="1" destOrd="0" parTransId="{B11825C1-2D58-40A1-80DB-FFB755080BB6}" sibTransId="{C20F55CF-DC02-4A62-A677-0ECF1DC868FF}"/>
    <dgm:cxn modelId="{DA358DEF-3998-4AF3-BF0A-11EC2E35B291}" type="presOf" srcId="{9ED1D8EA-B6B8-4DDB-82DF-83D3D0209AAE}" destId="{E620D04E-B6E4-4FEB-B71C-810F43ED4054}" srcOrd="0" destOrd="0" presId="urn:microsoft.com/office/officeart/2005/8/layout/orgChart1"/>
    <dgm:cxn modelId="{996B62FA-0753-4161-BF09-CB2616CBDA1D}" type="presOf" srcId="{94E31416-A415-4B28-91C7-344F2B2FBAF6}" destId="{76A339CC-C089-47F9-BC64-8099CE1B05DF}" srcOrd="1" destOrd="0" presId="urn:microsoft.com/office/officeart/2005/8/layout/orgChart1"/>
    <dgm:cxn modelId="{D2D259FB-496C-4779-BD35-494BDDC98213}" type="presOf" srcId="{008B396E-5C64-47D4-B49C-682B3ADDBC1A}" destId="{8756E6F6-DFE6-4A2C-AF91-93C4E2E986BB}" srcOrd="0" destOrd="0" presId="urn:microsoft.com/office/officeart/2005/8/layout/orgChart1"/>
    <dgm:cxn modelId="{B4A894FB-AA46-44AD-BE4F-7E2B226F055E}" type="presOf" srcId="{8954A4AF-3599-491B-9280-BB68E00143FC}" destId="{898B2C88-E422-4F42-A34E-C7DF363E7908}" srcOrd="0" destOrd="0" presId="urn:microsoft.com/office/officeart/2005/8/layout/orgChart1"/>
    <dgm:cxn modelId="{15C429AC-6F12-4C04-AFC3-C2D7830245BC}" type="presParOf" srcId="{E620D04E-B6E4-4FEB-B71C-810F43ED4054}" destId="{18504097-A75D-439E-84E7-A1999D4CA080}" srcOrd="0" destOrd="0" presId="urn:microsoft.com/office/officeart/2005/8/layout/orgChart1"/>
    <dgm:cxn modelId="{02F5B856-CD7F-45C8-92A2-50FDAF6EF7C0}" type="presParOf" srcId="{18504097-A75D-439E-84E7-A1999D4CA080}" destId="{7AFD61DB-3EBE-4320-B239-2B5A1699077C}" srcOrd="0" destOrd="0" presId="urn:microsoft.com/office/officeart/2005/8/layout/orgChart1"/>
    <dgm:cxn modelId="{A1812F6B-2D7B-456D-8B6A-608FAED22AF9}" type="presParOf" srcId="{7AFD61DB-3EBE-4320-B239-2B5A1699077C}" destId="{07A7A4DA-3477-4C6A-983F-760C649840EE}" srcOrd="0" destOrd="0" presId="urn:microsoft.com/office/officeart/2005/8/layout/orgChart1"/>
    <dgm:cxn modelId="{F6A1CBC2-52F7-4596-9137-B4870A2330EC}" type="presParOf" srcId="{7AFD61DB-3EBE-4320-B239-2B5A1699077C}" destId="{6F5D7006-9195-4029-9FFB-A3D1A00AA45F}" srcOrd="1" destOrd="0" presId="urn:microsoft.com/office/officeart/2005/8/layout/orgChart1"/>
    <dgm:cxn modelId="{1D000632-48E9-402D-BF5F-4BBC4005ADC5}" type="presParOf" srcId="{18504097-A75D-439E-84E7-A1999D4CA080}" destId="{285E5DA0-B317-4A8C-9246-00FD5B8DB44C}" srcOrd="1" destOrd="0" presId="urn:microsoft.com/office/officeart/2005/8/layout/orgChart1"/>
    <dgm:cxn modelId="{1C9C641D-075D-4073-9402-9134651A6C09}" type="presParOf" srcId="{285E5DA0-B317-4A8C-9246-00FD5B8DB44C}" destId="{898B2C88-E422-4F42-A34E-C7DF363E7908}" srcOrd="0" destOrd="0" presId="urn:microsoft.com/office/officeart/2005/8/layout/orgChart1"/>
    <dgm:cxn modelId="{1371CDFB-F433-43BB-9C57-0883BDE3767C}" type="presParOf" srcId="{285E5DA0-B317-4A8C-9246-00FD5B8DB44C}" destId="{38D952B1-B06D-452F-9461-56DC6188782A}" srcOrd="1" destOrd="0" presId="urn:microsoft.com/office/officeart/2005/8/layout/orgChart1"/>
    <dgm:cxn modelId="{31BBDB2E-CB2A-4478-9062-D17AC0E5AE4C}" type="presParOf" srcId="{38D952B1-B06D-452F-9461-56DC6188782A}" destId="{FDD5CB55-FEAB-4D0B-BE93-F1D649F1D7A6}" srcOrd="0" destOrd="0" presId="urn:microsoft.com/office/officeart/2005/8/layout/orgChart1"/>
    <dgm:cxn modelId="{31E8880F-2CF6-4C4E-ABC5-519A8817D253}" type="presParOf" srcId="{FDD5CB55-FEAB-4D0B-BE93-F1D649F1D7A6}" destId="{ADC1B237-D80C-4263-93FD-C7F7EFEAA690}" srcOrd="0" destOrd="0" presId="urn:microsoft.com/office/officeart/2005/8/layout/orgChart1"/>
    <dgm:cxn modelId="{6ED30416-5971-4D82-BB01-8A64F57D4E83}" type="presParOf" srcId="{FDD5CB55-FEAB-4D0B-BE93-F1D649F1D7A6}" destId="{2DD72917-CE25-41CF-8E6F-3B32FD66A6C4}" srcOrd="1" destOrd="0" presId="urn:microsoft.com/office/officeart/2005/8/layout/orgChart1"/>
    <dgm:cxn modelId="{42EE9B7B-9EE9-4BC3-863C-9C8E1798761E}" type="presParOf" srcId="{38D952B1-B06D-452F-9461-56DC6188782A}" destId="{49E1D124-E06A-4101-B779-DB6B94AB1C05}" srcOrd="1" destOrd="0" presId="urn:microsoft.com/office/officeart/2005/8/layout/orgChart1"/>
    <dgm:cxn modelId="{ABC8D61D-A5FB-45CB-A717-BA6E9DDD48D6}" type="presParOf" srcId="{49E1D124-E06A-4101-B779-DB6B94AB1C05}" destId="{B7D61AC9-5E38-452B-B4D9-FDC3AC2F36E6}" srcOrd="0" destOrd="0" presId="urn:microsoft.com/office/officeart/2005/8/layout/orgChart1"/>
    <dgm:cxn modelId="{D0B10A9F-DD31-461F-B612-3FCB853EF9FA}" type="presParOf" srcId="{49E1D124-E06A-4101-B779-DB6B94AB1C05}" destId="{8FC7C488-BF15-4F89-BE8E-51AC4E228FE9}" srcOrd="1" destOrd="0" presId="urn:microsoft.com/office/officeart/2005/8/layout/orgChart1"/>
    <dgm:cxn modelId="{14232818-AC92-4EBF-B469-BC8B8E0C9DE0}" type="presParOf" srcId="{8FC7C488-BF15-4F89-BE8E-51AC4E228FE9}" destId="{10FE82D0-72E1-4A96-B121-974BC3396544}" srcOrd="0" destOrd="0" presId="urn:microsoft.com/office/officeart/2005/8/layout/orgChart1"/>
    <dgm:cxn modelId="{1209B0CB-902A-4ED1-B5B4-FB4BFCE227AC}" type="presParOf" srcId="{10FE82D0-72E1-4A96-B121-974BC3396544}" destId="{8756E6F6-DFE6-4A2C-AF91-93C4E2E986BB}" srcOrd="0" destOrd="0" presId="urn:microsoft.com/office/officeart/2005/8/layout/orgChart1"/>
    <dgm:cxn modelId="{27275DAD-D10E-4B05-9766-68B0CA3C0094}" type="presParOf" srcId="{10FE82D0-72E1-4A96-B121-974BC3396544}" destId="{49836235-A755-4A80-BEA8-B3FD403765C7}" srcOrd="1" destOrd="0" presId="urn:microsoft.com/office/officeart/2005/8/layout/orgChart1"/>
    <dgm:cxn modelId="{0E0299B3-F71C-48BA-A515-1903700030F8}" type="presParOf" srcId="{8FC7C488-BF15-4F89-BE8E-51AC4E228FE9}" destId="{020B6A7B-11EC-43D1-9CD4-12B5013CFE18}" srcOrd="1" destOrd="0" presId="urn:microsoft.com/office/officeart/2005/8/layout/orgChart1"/>
    <dgm:cxn modelId="{BD1CE020-292B-40F8-B75E-D9DE59288750}" type="presParOf" srcId="{8FC7C488-BF15-4F89-BE8E-51AC4E228FE9}" destId="{32E80603-BCBE-4358-A79C-8BD3132159BB}" srcOrd="2" destOrd="0" presId="urn:microsoft.com/office/officeart/2005/8/layout/orgChart1"/>
    <dgm:cxn modelId="{837A31C5-328E-4D0D-AE35-1C0DED625C6F}" type="presParOf" srcId="{49E1D124-E06A-4101-B779-DB6B94AB1C05}" destId="{A6B548D3-86D0-4757-B64F-03EA87AE215F}" srcOrd="2" destOrd="0" presId="urn:microsoft.com/office/officeart/2005/8/layout/orgChart1"/>
    <dgm:cxn modelId="{5E744B64-33BD-40E2-97FB-0D639A67F2D8}" type="presParOf" srcId="{49E1D124-E06A-4101-B779-DB6B94AB1C05}" destId="{B1019D70-C981-4889-B12B-151DFEC6880C}" srcOrd="3" destOrd="0" presId="urn:microsoft.com/office/officeart/2005/8/layout/orgChart1"/>
    <dgm:cxn modelId="{B665FB74-74F4-4212-8361-E199270AF4BB}" type="presParOf" srcId="{B1019D70-C981-4889-B12B-151DFEC6880C}" destId="{2926CC6C-6CDF-431D-AC89-0B0FC5A50360}" srcOrd="0" destOrd="0" presId="urn:microsoft.com/office/officeart/2005/8/layout/orgChart1"/>
    <dgm:cxn modelId="{1E46B66A-BCB0-49D4-B4AF-D38FC93CDE86}" type="presParOf" srcId="{2926CC6C-6CDF-431D-AC89-0B0FC5A50360}" destId="{52CB2491-FCDE-4CD8-BD6D-ED832C95757B}" srcOrd="0" destOrd="0" presId="urn:microsoft.com/office/officeart/2005/8/layout/orgChart1"/>
    <dgm:cxn modelId="{0AF8B3BF-7833-4578-A91D-9E8162C7E097}" type="presParOf" srcId="{2926CC6C-6CDF-431D-AC89-0B0FC5A50360}" destId="{B49C4FDA-B492-4B47-AD47-BA220DCD1797}" srcOrd="1" destOrd="0" presId="urn:microsoft.com/office/officeart/2005/8/layout/orgChart1"/>
    <dgm:cxn modelId="{82A22126-BEBF-4299-95B2-6C7913D49A96}" type="presParOf" srcId="{B1019D70-C981-4889-B12B-151DFEC6880C}" destId="{AED0AB14-019A-4F64-A81F-FF17C8E61212}" srcOrd="1" destOrd="0" presId="urn:microsoft.com/office/officeart/2005/8/layout/orgChart1"/>
    <dgm:cxn modelId="{A0EEAA4C-2531-41B7-947D-6D3DE2968E2F}" type="presParOf" srcId="{B1019D70-C981-4889-B12B-151DFEC6880C}" destId="{F70137B4-EFB3-440D-9054-7DDAA978F7AF}" srcOrd="2" destOrd="0" presId="urn:microsoft.com/office/officeart/2005/8/layout/orgChart1"/>
    <dgm:cxn modelId="{8EFDD069-B7A2-46C5-8A4F-1C7439B2D1B5}" type="presParOf" srcId="{38D952B1-B06D-452F-9461-56DC6188782A}" destId="{0C57C792-6523-4034-AF47-762261879ADB}" srcOrd="2" destOrd="0" presId="urn:microsoft.com/office/officeart/2005/8/layout/orgChart1"/>
    <dgm:cxn modelId="{E5F1ABB0-12A4-42E9-AA31-534570CB83EE}" type="presParOf" srcId="{285E5DA0-B317-4A8C-9246-00FD5B8DB44C}" destId="{2646599C-398B-4F63-B6F4-DFA214B43288}" srcOrd="2" destOrd="0" presId="urn:microsoft.com/office/officeart/2005/8/layout/orgChart1"/>
    <dgm:cxn modelId="{EEA3203D-3087-4CDD-BD98-1BA01CF472ED}" type="presParOf" srcId="{285E5DA0-B317-4A8C-9246-00FD5B8DB44C}" destId="{64E3C4CE-7B51-489C-BB27-29B6412E697F}" srcOrd="3" destOrd="0" presId="urn:microsoft.com/office/officeart/2005/8/layout/orgChart1"/>
    <dgm:cxn modelId="{69B0E90B-5617-42E9-A8AC-6ADF71EF361C}" type="presParOf" srcId="{64E3C4CE-7B51-489C-BB27-29B6412E697F}" destId="{847DBFBB-2711-43E5-AF4E-CC601DA2A094}" srcOrd="0" destOrd="0" presId="urn:microsoft.com/office/officeart/2005/8/layout/orgChart1"/>
    <dgm:cxn modelId="{05D36D3A-FB72-4BA3-8889-82D423DDFBAC}" type="presParOf" srcId="{847DBFBB-2711-43E5-AF4E-CC601DA2A094}" destId="{9E596DA5-B39A-435F-870A-F2E347EE80EA}" srcOrd="0" destOrd="0" presId="urn:microsoft.com/office/officeart/2005/8/layout/orgChart1"/>
    <dgm:cxn modelId="{03F323C0-2B35-43F2-9735-4A740053260B}" type="presParOf" srcId="{847DBFBB-2711-43E5-AF4E-CC601DA2A094}" destId="{76A339CC-C089-47F9-BC64-8099CE1B05DF}" srcOrd="1" destOrd="0" presId="urn:microsoft.com/office/officeart/2005/8/layout/orgChart1"/>
    <dgm:cxn modelId="{F52ED5C2-6491-4134-BA01-8EF008726F2C}" type="presParOf" srcId="{64E3C4CE-7B51-489C-BB27-29B6412E697F}" destId="{B1A97947-1EBF-48EF-B77A-45373AD860B5}" srcOrd="1" destOrd="0" presId="urn:microsoft.com/office/officeart/2005/8/layout/orgChart1"/>
    <dgm:cxn modelId="{0AF1E66E-0D6A-4C42-BB39-8197451F2876}" type="presParOf" srcId="{B1A97947-1EBF-48EF-B77A-45373AD860B5}" destId="{CEC5EE8A-0A6B-44A2-AE72-38E31CC72FED}" srcOrd="0" destOrd="0" presId="urn:microsoft.com/office/officeart/2005/8/layout/orgChart1"/>
    <dgm:cxn modelId="{D64A2529-3353-478F-9AD2-29172987AE55}" type="presParOf" srcId="{B1A97947-1EBF-48EF-B77A-45373AD860B5}" destId="{DBC679DD-2488-406D-867C-CC3A100F211B}" srcOrd="1" destOrd="0" presId="urn:microsoft.com/office/officeart/2005/8/layout/orgChart1"/>
    <dgm:cxn modelId="{20F64451-0854-4D20-970B-5A839FC5C006}" type="presParOf" srcId="{DBC679DD-2488-406D-867C-CC3A100F211B}" destId="{A221F42C-A35C-44FA-83B5-54274901B843}" srcOrd="0" destOrd="0" presId="urn:microsoft.com/office/officeart/2005/8/layout/orgChart1"/>
    <dgm:cxn modelId="{1E98AB88-453D-44A4-9BEC-C3BAF440CE3F}" type="presParOf" srcId="{A221F42C-A35C-44FA-83B5-54274901B843}" destId="{C0332098-8405-4A77-A776-448C5FD17566}" srcOrd="0" destOrd="0" presId="urn:microsoft.com/office/officeart/2005/8/layout/orgChart1"/>
    <dgm:cxn modelId="{7A23168A-2B4B-4532-877D-499EFBCC08B4}" type="presParOf" srcId="{A221F42C-A35C-44FA-83B5-54274901B843}" destId="{7FBEC37D-D8BA-4766-8BD4-0CEBA8204194}" srcOrd="1" destOrd="0" presId="urn:microsoft.com/office/officeart/2005/8/layout/orgChart1"/>
    <dgm:cxn modelId="{A04DBFB7-B2DD-4C0E-8DDF-69294FECCE52}" type="presParOf" srcId="{DBC679DD-2488-406D-867C-CC3A100F211B}" destId="{1413C1A9-25E8-4EB7-BA4A-80FE39DF549A}" srcOrd="1" destOrd="0" presId="urn:microsoft.com/office/officeart/2005/8/layout/orgChart1"/>
    <dgm:cxn modelId="{831AB3BF-17CC-45D2-A521-F5397C095A9E}" type="presParOf" srcId="{DBC679DD-2488-406D-867C-CC3A100F211B}" destId="{23A2C75D-E978-4AA1-99B5-731ACACC17C2}" srcOrd="2" destOrd="0" presId="urn:microsoft.com/office/officeart/2005/8/layout/orgChart1"/>
    <dgm:cxn modelId="{24BE1B0B-B48C-4ADF-9E3B-AD313AFD5D7D}" type="presParOf" srcId="{B1A97947-1EBF-48EF-B77A-45373AD860B5}" destId="{44236268-DFEE-4B50-9374-BC8640D5EB7D}" srcOrd="2" destOrd="0" presId="urn:microsoft.com/office/officeart/2005/8/layout/orgChart1"/>
    <dgm:cxn modelId="{998B97DC-A301-44FA-98EB-D55F22D197FF}" type="presParOf" srcId="{B1A97947-1EBF-48EF-B77A-45373AD860B5}" destId="{F683C461-D176-4AAA-A1DC-125404DE49B3}" srcOrd="3" destOrd="0" presId="urn:microsoft.com/office/officeart/2005/8/layout/orgChart1"/>
    <dgm:cxn modelId="{6773CF68-2F9C-4BCA-856E-2E5CC09E06D2}" type="presParOf" srcId="{F683C461-D176-4AAA-A1DC-125404DE49B3}" destId="{18EBA9C4-9D5F-4FC8-A452-C870E3B139ED}" srcOrd="0" destOrd="0" presId="urn:microsoft.com/office/officeart/2005/8/layout/orgChart1"/>
    <dgm:cxn modelId="{D7A66672-EA5C-41D6-B64F-FC1A356E60F8}" type="presParOf" srcId="{18EBA9C4-9D5F-4FC8-A452-C870E3B139ED}" destId="{1117F75C-12A2-4AD3-86E8-8AFC7620DD74}" srcOrd="0" destOrd="0" presId="urn:microsoft.com/office/officeart/2005/8/layout/orgChart1"/>
    <dgm:cxn modelId="{98DE8FAE-04BB-4DCB-8DC0-D9ACE571E890}" type="presParOf" srcId="{18EBA9C4-9D5F-4FC8-A452-C870E3B139ED}" destId="{2BF1E5DE-42E8-4680-8313-0DA48A055F95}" srcOrd="1" destOrd="0" presId="urn:microsoft.com/office/officeart/2005/8/layout/orgChart1"/>
    <dgm:cxn modelId="{5142E2D5-29D3-490E-95FA-A303E43374E3}" type="presParOf" srcId="{F683C461-D176-4AAA-A1DC-125404DE49B3}" destId="{9419993E-0120-4231-8CA5-8A00302F5D57}" srcOrd="1" destOrd="0" presId="urn:microsoft.com/office/officeart/2005/8/layout/orgChart1"/>
    <dgm:cxn modelId="{05CCCC53-AE78-4B1B-A22D-09F679C79BF6}" type="presParOf" srcId="{F683C461-D176-4AAA-A1DC-125404DE49B3}" destId="{365950B9-FED6-4B23-AEDA-33B7603CB7C2}" srcOrd="2" destOrd="0" presId="urn:microsoft.com/office/officeart/2005/8/layout/orgChart1"/>
    <dgm:cxn modelId="{8DD4C104-B4C2-40D1-8204-E85E0CF738A3}" type="presParOf" srcId="{64E3C4CE-7B51-489C-BB27-29B6412E697F}" destId="{FDF01968-F349-4A27-BA86-6543EF861688}" srcOrd="2" destOrd="0" presId="urn:microsoft.com/office/officeart/2005/8/layout/orgChart1"/>
    <dgm:cxn modelId="{8D940156-0F1E-40E6-8DEC-FCF924145B1E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Java Data Types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Primitive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Non-Primitive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008B396E-5C64-47D4-B49C-682B3ADDBC1A}">
      <dgm:prSet/>
      <dgm:spPr/>
      <dgm:t>
        <a:bodyPr/>
        <a:lstStyle/>
        <a:p>
          <a:r>
            <a:rPr lang="en-US" dirty="0"/>
            <a:t>Numeric</a:t>
          </a:r>
        </a:p>
      </dgm:t>
    </dgm:pt>
    <dgm:pt modelId="{8B624EDC-E62F-4E86-9C18-A3CFF9C59696}" type="parTrans" cxnId="{AE567302-DEDA-4308-9AB6-CAE7D1898A09}">
      <dgm:prSet/>
      <dgm:spPr/>
      <dgm:t>
        <a:bodyPr/>
        <a:lstStyle/>
        <a:p>
          <a:endParaRPr lang="en-US"/>
        </a:p>
      </dgm:t>
    </dgm:pt>
    <dgm:pt modelId="{CCA37401-B06D-4009-8567-0F0B259448C9}" type="sibTrans" cxnId="{AE567302-DEDA-4308-9AB6-CAE7D1898A09}">
      <dgm:prSet/>
      <dgm:spPr/>
      <dgm:t>
        <a:bodyPr/>
        <a:lstStyle/>
        <a:p>
          <a:endParaRPr lang="en-US"/>
        </a:p>
      </dgm:t>
    </dgm:pt>
    <dgm:pt modelId="{5A7CEFCF-3361-4202-8FF0-65EA4FCEA9AF}">
      <dgm:prSet/>
      <dgm:spPr/>
      <dgm:t>
        <a:bodyPr/>
        <a:lstStyle/>
        <a:p>
          <a:r>
            <a:rPr lang="en-US" dirty="0"/>
            <a:t>Non Numeric</a:t>
          </a:r>
        </a:p>
      </dgm:t>
    </dgm:pt>
    <dgm:pt modelId="{B11825C1-2D58-40A1-80DB-FFB755080BB6}" type="parTrans" cxnId="{36EAE4EE-64ED-4703-8542-87484183ECBA}">
      <dgm:prSet/>
      <dgm:spPr/>
      <dgm:t>
        <a:bodyPr/>
        <a:lstStyle/>
        <a:p>
          <a:endParaRPr lang="en-US"/>
        </a:p>
      </dgm:t>
    </dgm:pt>
    <dgm:pt modelId="{C20F55CF-DC02-4A62-A677-0ECF1DC868FF}" type="sibTrans" cxnId="{36EAE4EE-64ED-4703-8542-87484183ECBA}">
      <dgm:prSet/>
      <dgm:spPr/>
      <dgm:t>
        <a:bodyPr/>
        <a:lstStyle/>
        <a:p>
          <a:endParaRPr lang="en-US"/>
        </a:p>
      </dgm:t>
    </dgm:pt>
    <dgm:pt modelId="{D6DF225F-F7BD-4F79-ADDD-D921DE9AA00B}">
      <dgm:prSet/>
      <dgm:spPr/>
      <dgm:t>
        <a:bodyPr/>
        <a:lstStyle/>
        <a:p>
          <a:r>
            <a:rPr lang="en-US" dirty="0"/>
            <a:t>Classes</a:t>
          </a:r>
        </a:p>
      </dgm:t>
    </dgm:pt>
    <dgm:pt modelId="{3140B299-0FDF-425E-8C78-FB2D2FA86D65}" type="parTrans" cxnId="{C463AE06-326E-4CF4-AB98-3BFB864024BB}">
      <dgm:prSet/>
      <dgm:spPr/>
      <dgm:t>
        <a:bodyPr/>
        <a:lstStyle/>
        <a:p>
          <a:endParaRPr lang="en-US"/>
        </a:p>
      </dgm:t>
    </dgm:pt>
    <dgm:pt modelId="{9C07B97F-E659-4A14-B106-353A6F0B6078}" type="sibTrans" cxnId="{C463AE06-326E-4CF4-AB98-3BFB864024BB}">
      <dgm:prSet/>
      <dgm:spPr/>
      <dgm:t>
        <a:bodyPr/>
        <a:lstStyle/>
        <a:p>
          <a:endParaRPr lang="en-US"/>
        </a:p>
      </dgm:t>
    </dgm:pt>
    <dgm:pt modelId="{2486DA49-8667-47A9-B061-B1CDC1ABA1DE}">
      <dgm:prSet/>
      <dgm:spPr/>
      <dgm:t>
        <a:bodyPr/>
        <a:lstStyle/>
        <a:p>
          <a:r>
            <a:rPr lang="en-US" dirty="0"/>
            <a:t>Interface</a:t>
          </a:r>
        </a:p>
      </dgm:t>
    </dgm:pt>
    <dgm:pt modelId="{0F481F97-C4A1-48F2-BEA8-8099335669DD}" type="parTrans" cxnId="{6A65F059-043F-405E-8967-38E263CD189E}">
      <dgm:prSet/>
      <dgm:spPr/>
      <dgm:t>
        <a:bodyPr/>
        <a:lstStyle/>
        <a:p>
          <a:endParaRPr lang="en-US"/>
        </a:p>
      </dgm:t>
    </dgm:pt>
    <dgm:pt modelId="{DD9B7DB7-9007-4CC5-8431-72EBFACB3A26}" type="sibTrans" cxnId="{6A65F059-043F-405E-8967-38E263CD189E}">
      <dgm:prSet/>
      <dgm:spPr/>
      <dgm:t>
        <a:bodyPr/>
        <a:lstStyle/>
        <a:p>
          <a:endParaRPr lang="en-US"/>
        </a:p>
      </dgm:t>
    </dgm:pt>
    <dgm:pt modelId="{A5623CCD-BC1B-4AD3-B966-76CA602DC3EB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9111D861-17C5-4C54-9470-6975873DCD68}" type="parTrans" cxnId="{E2A6EF63-AF0B-47E1-BBA6-ECEC050AC420}">
      <dgm:prSet/>
      <dgm:spPr/>
      <dgm:t>
        <a:bodyPr/>
        <a:lstStyle/>
        <a:p>
          <a:endParaRPr lang="en-US"/>
        </a:p>
      </dgm:t>
    </dgm:pt>
    <dgm:pt modelId="{C6018B9E-C1C9-4E8A-B813-C5B146A9D1BE}" type="sibTrans" cxnId="{E2A6EF63-AF0B-47E1-BBA6-ECEC050AC420}">
      <dgm:prSet/>
      <dgm:spPr/>
      <dgm:t>
        <a:bodyPr/>
        <a:lstStyle/>
        <a:p>
          <a:endParaRPr lang="en-US"/>
        </a:p>
      </dgm:t>
    </dgm:pt>
    <dgm:pt modelId="{6AE5639B-BFF1-4A29-9583-76DA61767582}">
      <dgm:prSet/>
      <dgm:spPr/>
      <dgm:t>
        <a:bodyPr/>
        <a:lstStyle/>
        <a:p>
          <a:r>
            <a:rPr lang="en-US" dirty="0"/>
            <a:t>Integer</a:t>
          </a:r>
        </a:p>
      </dgm:t>
    </dgm:pt>
    <dgm:pt modelId="{069C4989-E96E-42F6-8CB1-7EED1F25D653}" type="parTrans" cxnId="{30D53763-815C-4FAA-8D43-5813E497D213}">
      <dgm:prSet/>
      <dgm:spPr/>
      <dgm:t>
        <a:bodyPr/>
        <a:lstStyle/>
        <a:p>
          <a:endParaRPr lang="en-US"/>
        </a:p>
      </dgm:t>
    </dgm:pt>
    <dgm:pt modelId="{FC5E87B4-2E34-49C4-9ECB-00696EE65EEB}" type="sibTrans" cxnId="{30D53763-815C-4FAA-8D43-5813E497D213}">
      <dgm:prSet/>
      <dgm:spPr/>
      <dgm:t>
        <a:bodyPr/>
        <a:lstStyle/>
        <a:p>
          <a:endParaRPr lang="en-US"/>
        </a:p>
      </dgm:t>
    </dgm:pt>
    <dgm:pt modelId="{46E9105F-6D7D-4C34-BBE1-2B155088FCF7}">
      <dgm:prSet/>
      <dgm:spPr/>
      <dgm:t>
        <a:bodyPr/>
        <a:lstStyle/>
        <a:p>
          <a:r>
            <a:rPr lang="en-US" dirty="0"/>
            <a:t>Floating point</a:t>
          </a:r>
        </a:p>
      </dgm:t>
    </dgm:pt>
    <dgm:pt modelId="{7FA4AD16-6531-41DB-B7D8-430ADC02EF01}" type="parTrans" cxnId="{C4CE36B6-C4E4-4A0B-85DC-D4B5C8512F0E}">
      <dgm:prSet/>
      <dgm:spPr/>
      <dgm:t>
        <a:bodyPr/>
        <a:lstStyle/>
        <a:p>
          <a:endParaRPr lang="en-US"/>
        </a:p>
      </dgm:t>
    </dgm:pt>
    <dgm:pt modelId="{5980D38D-67CB-4812-A892-174E1316FCCC}" type="sibTrans" cxnId="{C4CE36B6-C4E4-4A0B-85DC-D4B5C8512F0E}">
      <dgm:prSet/>
      <dgm:spPr/>
      <dgm:t>
        <a:bodyPr/>
        <a:lstStyle/>
        <a:p>
          <a:endParaRPr lang="en-US"/>
        </a:p>
      </dgm:t>
    </dgm:pt>
    <dgm:pt modelId="{5A49BCCA-8163-41AC-AA49-F20AA1EFBB12}">
      <dgm:prSet/>
      <dgm:spPr/>
      <dgm:t>
        <a:bodyPr/>
        <a:lstStyle/>
        <a:p>
          <a:r>
            <a:rPr lang="en-US" dirty="0"/>
            <a:t>Character</a:t>
          </a:r>
        </a:p>
      </dgm:t>
    </dgm:pt>
    <dgm:pt modelId="{2C5B8583-AAF4-4749-89A0-7D15EF89FE29}" type="parTrans" cxnId="{769E98D7-C152-429B-A9B9-8CA0EBF6CF8E}">
      <dgm:prSet/>
      <dgm:spPr/>
      <dgm:t>
        <a:bodyPr/>
        <a:lstStyle/>
        <a:p>
          <a:endParaRPr lang="en-US"/>
        </a:p>
      </dgm:t>
    </dgm:pt>
    <dgm:pt modelId="{8CC0D3F0-ECF5-4B38-8C61-9E56534D1D3F}" type="sibTrans" cxnId="{769E98D7-C152-429B-A9B9-8CA0EBF6CF8E}">
      <dgm:prSet/>
      <dgm:spPr/>
      <dgm:t>
        <a:bodyPr/>
        <a:lstStyle/>
        <a:p>
          <a:endParaRPr lang="en-US"/>
        </a:p>
      </dgm:t>
    </dgm:pt>
    <dgm:pt modelId="{2E357AA7-82D5-4937-8EBC-B1484DD99531}">
      <dgm:prSet/>
      <dgm:spPr/>
      <dgm:t>
        <a:bodyPr/>
        <a:lstStyle/>
        <a:p>
          <a:r>
            <a:rPr lang="en-US" dirty="0"/>
            <a:t>Boolean</a:t>
          </a:r>
        </a:p>
      </dgm:t>
    </dgm:pt>
    <dgm:pt modelId="{AAF9D887-F025-4BDA-AEFB-3503A338305B}" type="parTrans" cxnId="{73967FEB-A4E0-4622-BBD2-13BFFFFB242F}">
      <dgm:prSet/>
      <dgm:spPr/>
      <dgm:t>
        <a:bodyPr/>
        <a:lstStyle/>
        <a:p>
          <a:endParaRPr lang="en-US"/>
        </a:p>
      </dgm:t>
    </dgm:pt>
    <dgm:pt modelId="{925B1CDC-A9B2-43C5-880D-237615972CDC}" type="sibTrans" cxnId="{73967FEB-A4E0-4622-BBD2-13BFFFFB242F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 custLinFactNeighborX="-7289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B7D61AC9-5E38-452B-B4D9-FDC3AC2F36E6}" type="pres">
      <dgm:prSet presAssocID="{8B624EDC-E62F-4E86-9C18-A3CFF9C59696}" presName="Name37" presStyleLbl="parChTrans1D3" presStyleIdx="0" presStyleCnt="5"/>
      <dgm:spPr/>
    </dgm:pt>
    <dgm:pt modelId="{8FC7C488-BF15-4F89-BE8E-51AC4E228FE9}" type="pres">
      <dgm:prSet presAssocID="{008B396E-5C64-47D4-B49C-682B3ADDBC1A}" presName="hierRoot2" presStyleCnt="0">
        <dgm:presLayoutVars>
          <dgm:hierBranch val="init"/>
        </dgm:presLayoutVars>
      </dgm:prSet>
      <dgm:spPr/>
    </dgm:pt>
    <dgm:pt modelId="{10FE82D0-72E1-4A96-B121-974BC3396544}" type="pres">
      <dgm:prSet presAssocID="{008B396E-5C64-47D4-B49C-682B3ADDBC1A}" presName="rootComposite" presStyleCnt="0"/>
      <dgm:spPr/>
    </dgm:pt>
    <dgm:pt modelId="{8756E6F6-DFE6-4A2C-AF91-93C4E2E986BB}" type="pres">
      <dgm:prSet presAssocID="{008B396E-5C64-47D4-B49C-682B3ADDBC1A}" presName="rootText" presStyleLbl="node3" presStyleIdx="0" presStyleCnt="5" custLinFactX="-31757" custLinFactNeighborX="-100000">
        <dgm:presLayoutVars>
          <dgm:chPref val="3"/>
        </dgm:presLayoutVars>
      </dgm:prSet>
      <dgm:spPr/>
    </dgm:pt>
    <dgm:pt modelId="{49836235-A755-4A80-BEA8-B3FD403765C7}" type="pres">
      <dgm:prSet presAssocID="{008B396E-5C64-47D4-B49C-682B3ADDBC1A}" presName="rootConnector" presStyleLbl="node3" presStyleIdx="0" presStyleCnt="5"/>
      <dgm:spPr/>
    </dgm:pt>
    <dgm:pt modelId="{020B6A7B-11EC-43D1-9CD4-12B5013CFE18}" type="pres">
      <dgm:prSet presAssocID="{008B396E-5C64-47D4-B49C-682B3ADDBC1A}" presName="hierChild4" presStyleCnt="0"/>
      <dgm:spPr/>
    </dgm:pt>
    <dgm:pt modelId="{EFB2068B-EAA7-4A92-8E76-E87AA3E2348B}" type="pres">
      <dgm:prSet presAssocID="{069C4989-E96E-42F6-8CB1-7EED1F25D653}" presName="Name37" presStyleLbl="parChTrans1D4" presStyleIdx="0" presStyleCnt="4"/>
      <dgm:spPr/>
    </dgm:pt>
    <dgm:pt modelId="{42C19C20-5E77-482B-82C4-580852EFF1E1}" type="pres">
      <dgm:prSet presAssocID="{6AE5639B-BFF1-4A29-9583-76DA61767582}" presName="hierRoot2" presStyleCnt="0">
        <dgm:presLayoutVars>
          <dgm:hierBranch val="init"/>
        </dgm:presLayoutVars>
      </dgm:prSet>
      <dgm:spPr/>
    </dgm:pt>
    <dgm:pt modelId="{0837EDBD-1C6C-4ED7-BE78-5EA088149066}" type="pres">
      <dgm:prSet presAssocID="{6AE5639B-BFF1-4A29-9583-76DA61767582}" presName="rootComposite" presStyleCnt="0"/>
      <dgm:spPr/>
    </dgm:pt>
    <dgm:pt modelId="{CC72D32F-6381-47FC-9979-8982E52C9213}" type="pres">
      <dgm:prSet presAssocID="{6AE5639B-BFF1-4A29-9583-76DA61767582}" presName="rootText" presStyleLbl="node4" presStyleIdx="0" presStyleCnt="4" custScaleX="122685" custLinFactX="-6955" custLinFactNeighborX="-100000">
        <dgm:presLayoutVars>
          <dgm:chPref val="3"/>
        </dgm:presLayoutVars>
      </dgm:prSet>
      <dgm:spPr/>
    </dgm:pt>
    <dgm:pt modelId="{CF4F2D96-14D6-441C-AF60-413D82B51760}" type="pres">
      <dgm:prSet presAssocID="{6AE5639B-BFF1-4A29-9583-76DA61767582}" presName="rootConnector" presStyleLbl="node4" presStyleIdx="0" presStyleCnt="4"/>
      <dgm:spPr/>
    </dgm:pt>
    <dgm:pt modelId="{679E14E8-66D0-43F0-B948-3BC40A1DC2F9}" type="pres">
      <dgm:prSet presAssocID="{6AE5639B-BFF1-4A29-9583-76DA61767582}" presName="hierChild4" presStyleCnt="0"/>
      <dgm:spPr/>
    </dgm:pt>
    <dgm:pt modelId="{1AA5656C-1621-4966-9419-DAC7EA0058D1}" type="pres">
      <dgm:prSet presAssocID="{6AE5639B-BFF1-4A29-9583-76DA61767582}" presName="hierChild5" presStyleCnt="0"/>
      <dgm:spPr/>
    </dgm:pt>
    <dgm:pt modelId="{A493BC3F-BB5D-4CEB-95B4-0509211EE7A6}" type="pres">
      <dgm:prSet presAssocID="{7FA4AD16-6531-41DB-B7D8-430ADC02EF01}" presName="Name37" presStyleLbl="parChTrans1D4" presStyleIdx="1" presStyleCnt="4"/>
      <dgm:spPr/>
    </dgm:pt>
    <dgm:pt modelId="{3C0DF6E1-DE2F-4B14-B41A-3C4993E49394}" type="pres">
      <dgm:prSet presAssocID="{46E9105F-6D7D-4C34-BBE1-2B155088FCF7}" presName="hierRoot2" presStyleCnt="0">
        <dgm:presLayoutVars>
          <dgm:hierBranch val="init"/>
        </dgm:presLayoutVars>
      </dgm:prSet>
      <dgm:spPr/>
    </dgm:pt>
    <dgm:pt modelId="{1C6DD3DC-8C8D-447F-8A44-99E0622067F1}" type="pres">
      <dgm:prSet presAssocID="{46E9105F-6D7D-4C34-BBE1-2B155088FCF7}" presName="rootComposite" presStyleCnt="0"/>
      <dgm:spPr/>
    </dgm:pt>
    <dgm:pt modelId="{DB6D35DB-314E-47F8-BE8E-AD9D89EEF8B2}" type="pres">
      <dgm:prSet presAssocID="{46E9105F-6D7D-4C34-BBE1-2B155088FCF7}" presName="rootText" presStyleLbl="node4" presStyleIdx="1" presStyleCnt="4" custScaleX="126847" custLinFactX="-11117" custLinFactNeighborX="-100000">
        <dgm:presLayoutVars>
          <dgm:chPref val="3"/>
        </dgm:presLayoutVars>
      </dgm:prSet>
      <dgm:spPr/>
    </dgm:pt>
    <dgm:pt modelId="{1AADB40E-EF90-499F-BF52-38B7338BEABE}" type="pres">
      <dgm:prSet presAssocID="{46E9105F-6D7D-4C34-BBE1-2B155088FCF7}" presName="rootConnector" presStyleLbl="node4" presStyleIdx="1" presStyleCnt="4"/>
      <dgm:spPr/>
    </dgm:pt>
    <dgm:pt modelId="{5DAE21CE-4C24-44B2-8140-98BABECCBCEF}" type="pres">
      <dgm:prSet presAssocID="{46E9105F-6D7D-4C34-BBE1-2B155088FCF7}" presName="hierChild4" presStyleCnt="0"/>
      <dgm:spPr/>
    </dgm:pt>
    <dgm:pt modelId="{65CE90F1-39ED-46AC-AFF1-20EEF69B0F21}" type="pres">
      <dgm:prSet presAssocID="{46E9105F-6D7D-4C34-BBE1-2B155088FCF7}" presName="hierChild5" presStyleCnt="0"/>
      <dgm:spPr/>
    </dgm:pt>
    <dgm:pt modelId="{32E80603-BCBE-4358-A79C-8BD3132159BB}" type="pres">
      <dgm:prSet presAssocID="{008B396E-5C64-47D4-B49C-682B3ADDBC1A}" presName="hierChild5" presStyleCnt="0"/>
      <dgm:spPr/>
    </dgm:pt>
    <dgm:pt modelId="{A6B548D3-86D0-4757-B64F-03EA87AE215F}" type="pres">
      <dgm:prSet presAssocID="{B11825C1-2D58-40A1-80DB-FFB755080BB6}" presName="Name37" presStyleLbl="parChTrans1D3" presStyleIdx="1" presStyleCnt="5"/>
      <dgm:spPr/>
    </dgm:pt>
    <dgm:pt modelId="{B1019D70-C981-4889-B12B-151DFEC6880C}" type="pres">
      <dgm:prSet presAssocID="{5A7CEFCF-3361-4202-8FF0-65EA4FCEA9AF}" presName="hierRoot2" presStyleCnt="0">
        <dgm:presLayoutVars>
          <dgm:hierBranch val="init"/>
        </dgm:presLayoutVars>
      </dgm:prSet>
      <dgm:spPr/>
    </dgm:pt>
    <dgm:pt modelId="{2926CC6C-6CDF-431D-AC89-0B0FC5A50360}" type="pres">
      <dgm:prSet presAssocID="{5A7CEFCF-3361-4202-8FF0-65EA4FCEA9AF}" presName="rootComposite" presStyleCnt="0"/>
      <dgm:spPr/>
    </dgm:pt>
    <dgm:pt modelId="{52CB2491-FCDE-4CD8-BD6D-ED832C95757B}" type="pres">
      <dgm:prSet presAssocID="{5A7CEFCF-3361-4202-8FF0-65EA4FCEA9AF}" presName="rootText" presStyleLbl="node3" presStyleIdx="1" presStyleCnt="5" custLinFactNeighborX="-12216">
        <dgm:presLayoutVars>
          <dgm:chPref val="3"/>
        </dgm:presLayoutVars>
      </dgm:prSet>
      <dgm:spPr/>
    </dgm:pt>
    <dgm:pt modelId="{B49C4FDA-B492-4B47-AD47-BA220DCD1797}" type="pres">
      <dgm:prSet presAssocID="{5A7CEFCF-3361-4202-8FF0-65EA4FCEA9AF}" presName="rootConnector" presStyleLbl="node3" presStyleIdx="1" presStyleCnt="5"/>
      <dgm:spPr/>
    </dgm:pt>
    <dgm:pt modelId="{AED0AB14-019A-4F64-A81F-FF17C8E61212}" type="pres">
      <dgm:prSet presAssocID="{5A7CEFCF-3361-4202-8FF0-65EA4FCEA9AF}" presName="hierChild4" presStyleCnt="0"/>
      <dgm:spPr/>
    </dgm:pt>
    <dgm:pt modelId="{DC8ED8EE-2E4B-4D6D-A068-2F1DC9A2DDD1}" type="pres">
      <dgm:prSet presAssocID="{2C5B8583-AAF4-4749-89A0-7D15EF89FE29}" presName="Name37" presStyleLbl="parChTrans1D4" presStyleIdx="2" presStyleCnt="4"/>
      <dgm:spPr/>
    </dgm:pt>
    <dgm:pt modelId="{1D3F3056-E4F7-4664-B95C-40AEFDF95099}" type="pres">
      <dgm:prSet presAssocID="{5A49BCCA-8163-41AC-AA49-F20AA1EFBB12}" presName="hierRoot2" presStyleCnt="0">
        <dgm:presLayoutVars>
          <dgm:hierBranch val="init"/>
        </dgm:presLayoutVars>
      </dgm:prSet>
      <dgm:spPr/>
    </dgm:pt>
    <dgm:pt modelId="{428DE958-0877-4A2F-95F2-6FBF2D83E018}" type="pres">
      <dgm:prSet presAssocID="{5A49BCCA-8163-41AC-AA49-F20AA1EFBB12}" presName="rootComposite" presStyleCnt="0"/>
      <dgm:spPr/>
    </dgm:pt>
    <dgm:pt modelId="{8F342B77-F742-4E65-A312-8AFFB20D225A}" type="pres">
      <dgm:prSet presAssocID="{5A49BCCA-8163-41AC-AA49-F20AA1EFBB12}" presName="rootText" presStyleLbl="node4" presStyleIdx="2" presStyleCnt="4" custLinFactNeighborX="-14531">
        <dgm:presLayoutVars>
          <dgm:chPref val="3"/>
        </dgm:presLayoutVars>
      </dgm:prSet>
      <dgm:spPr/>
    </dgm:pt>
    <dgm:pt modelId="{D0E7E7E8-D453-491E-8408-374FA0CCA819}" type="pres">
      <dgm:prSet presAssocID="{5A49BCCA-8163-41AC-AA49-F20AA1EFBB12}" presName="rootConnector" presStyleLbl="node4" presStyleIdx="2" presStyleCnt="4"/>
      <dgm:spPr/>
    </dgm:pt>
    <dgm:pt modelId="{F0E70848-60E2-45A7-A3F3-DA400F16E048}" type="pres">
      <dgm:prSet presAssocID="{5A49BCCA-8163-41AC-AA49-F20AA1EFBB12}" presName="hierChild4" presStyleCnt="0"/>
      <dgm:spPr/>
    </dgm:pt>
    <dgm:pt modelId="{9736D166-2A8B-435B-844A-6E2031D09F99}" type="pres">
      <dgm:prSet presAssocID="{5A49BCCA-8163-41AC-AA49-F20AA1EFBB12}" presName="hierChild5" presStyleCnt="0"/>
      <dgm:spPr/>
    </dgm:pt>
    <dgm:pt modelId="{FC3B6CFF-6367-49A2-A073-81CA7AAABE1A}" type="pres">
      <dgm:prSet presAssocID="{AAF9D887-F025-4BDA-AEFB-3503A338305B}" presName="Name37" presStyleLbl="parChTrans1D4" presStyleIdx="3" presStyleCnt="4"/>
      <dgm:spPr/>
    </dgm:pt>
    <dgm:pt modelId="{8559666A-12A2-4E19-8FFC-ED5AF0DE78CE}" type="pres">
      <dgm:prSet presAssocID="{2E357AA7-82D5-4937-8EBC-B1484DD99531}" presName="hierRoot2" presStyleCnt="0">
        <dgm:presLayoutVars>
          <dgm:hierBranch val="init"/>
        </dgm:presLayoutVars>
      </dgm:prSet>
      <dgm:spPr/>
    </dgm:pt>
    <dgm:pt modelId="{A3F8FB65-A96D-4892-ADAD-2E36A429482F}" type="pres">
      <dgm:prSet presAssocID="{2E357AA7-82D5-4937-8EBC-B1484DD99531}" presName="rootComposite" presStyleCnt="0"/>
      <dgm:spPr/>
    </dgm:pt>
    <dgm:pt modelId="{13BD26C3-804A-4C8D-8D91-EE084C1C1F7C}" type="pres">
      <dgm:prSet presAssocID="{2E357AA7-82D5-4937-8EBC-B1484DD99531}" presName="rootText" presStyleLbl="node4" presStyleIdx="3" presStyleCnt="4" custLinFactNeighborX="-10941">
        <dgm:presLayoutVars>
          <dgm:chPref val="3"/>
        </dgm:presLayoutVars>
      </dgm:prSet>
      <dgm:spPr/>
    </dgm:pt>
    <dgm:pt modelId="{43C900EA-9900-40F2-BFC7-FFA9983E796B}" type="pres">
      <dgm:prSet presAssocID="{2E357AA7-82D5-4937-8EBC-B1484DD99531}" presName="rootConnector" presStyleLbl="node4" presStyleIdx="3" presStyleCnt="4"/>
      <dgm:spPr/>
    </dgm:pt>
    <dgm:pt modelId="{4F26AD75-7471-4808-8787-7A095F075464}" type="pres">
      <dgm:prSet presAssocID="{2E357AA7-82D5-4937-8EBC-B1484DD99531}" presName="hierChild4" presStyleCnt="0"/>
      <dgm:spPr/>
    </dgm:pt>
    <dgm:pt modelId="{C99A1324-D59C-45BB-95A7-68A110F517E6}" type="pres">
      <dgm:prSet presAssocID="{2E357AA7-82D5-4937-8EBC-B1484DD99531}" presName="hierChild5" presStyleCnt="0"/>
      <dgm:spPr/>
    </dgm:pt>
    <dgm:pt modelId="{F70137B4-EFB3-440D-9054-7DDAA978F7AF}" type="pres">
      <dgm:prSet presAssocID="{5A7CEFCF-3361-4202-8FF0-65EA4FCEA9AF}" presName="hierChild5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CEC5EE8A-0A6B-44A2-AE72-38E31CC72FED}" type="pres">
      <dgm:prSet presAssocID="{3140B299-0FDF-425E-8C78-FB2D2FA86D65}" presName="Name37" presStyleLbl="parChTrans1D3" presStyleIdx="2" presStyleCnt="5"/>
      <dgm:spPr/>
    </dgm:pt>
    <dgm:pt modelId="{DBC679DD-2488-406D-867C-CC3A100F211B}" type="pres">
      <dgm:prSet presAssocID="{D6DF225F-F7BD-4F79-ADDD-D921DE9AA00B}" presName="hierRoot2" presStyleCnt="0">
        <dgm:presLayoutVars>
          <dgm:hierBranch val="init"/>
        </dgm:presLayoutVars>
      </dgm:prSet>
      <dgm:spPr/>
    </dgm:pt>
    <dgm:pt modelId="{A221F42C-A35C-44FA-83B5-54274901B843}" type="pres">
      <dgm:prSet presAssocID="{D6DF225F-F7BD-4F79-ADDD-D921DE9AA00B}" presName="rootComposite" presStyleCnt="0"/>
      <dgm:spPr/>
    </dgm:pt>
    <dgm:pt modelId="{C0332098-8405-4A77-A776-448C5FD17566}" type="pres">
      <dgm:prSet presAssocID="{D6DF225F-F7BD-4F79-ADDD-D921DE9AA00B}" presName="rootText" presStyleLbl="node3" presStyleIdx="2" presStyleCnt="5" custLinFactNeighborX="88554">
        <dgm:presLayoutVars>
          <dgm:chPref val="3"/>
        </dgm:presLayoutVars>
      </dgm:prSet>
      <dgm:spPr/>
    </dgm:pt>
    <dgm:pt modelId="{7FBEC37D-D8BA-4766-8BD4-0CEBA8204194}" type="pres">
      <dgm:prSet presAssocID="{D6DF225F-F7BD-4F79-ADDD-D921DE9AA00B}" presName="rootConnector" presStyleLbl="node3" presStyleIdx="2" presStyleCnt="5"/>
      <dgm:spPr/>
    </dgm:pt>
    <dgm:pt modelId="{1413C1A9-25E8-4EB7-BA4A-80FE39DF549A}" type="pres">
      <dgm:prSet presAssocID="{D6DF225F-F7BD-4F79-ADDD-D921DE9AA00B}" presName="hierChild4" presStyleCnt="0"/>
      <dgm:spPr/>
    </dgm:pt>
    <dgm:pt modelId="{23A2C75D-E978-4AA1-99B5-731ACACC17C2}" type="pres">
      <dgm:prSet presAssocID="{D6DF225F-F7BD-4F79-ADDD-D921DE9AA00B}" presName="hierChild5" presStyleCnt="0"/>
      <dgm:spPr/>
    </dgm:pt>
    <dgm:pt modelId="{44236268-DFEE-4B50-9374-BC8640D5EB7D}" type="pres">
      <dgm:prSet presAssocID="{0F481F97-C4A1-48F2-BEA8-8099335669DD}" presName="Name37" presStyleLbl="parChTrans1D3" presStyleIdx="3" presStyleCnt="5"/>
      <dgm:spPr/>
    </dgm:pt>
    <dgm:pt modelId="{F683C461-D176-4AAA-A1DC-125404DE49B3}" type="pres">
      <dgm:prSet presAssocID="{2486DA49-8667-47A9-B061-B1CDC1ABA1DE}" presName="hierRoot2" presStyleCnt="0">
        <dgm:presLayoutVars>
          <dgm:hierBranch val="init"/>
        </dgm:presLayoutVars>
      </dgm:prSet>
      <dgm:spPr/>
    </dgm:pt>
    <dgm:pt modelId="{18EBA9C4-9D5F-4FC8-A452-C870E3B139ED}" type="pres">
      <dgm:prSet presAssocID="{2486DA49-8667-47A9-B061-B1CDC1ABA1DE}" presName="rootComposite" presStyleCnt="0"/>
      <dgm:spPr/>
    </dgm:pt>
    <dgm:pt modelId="{1117F75C-12A2-4AD3-86E8-8AFC7620DD74}" type="pres">
      <dgm:prSet presAssocID="{2486DA49-8667-47A9-B061-B1CDC1ABA1DE}" presName="rootText" presStyleLbl="node3" presStyleIdx="3" presStyleCnt="5" custLinFactNeighborX="88554">
        <dgm:presLayoutVars>
          <dgm:chPref val="3"/>
        </dgm:presLayoutVars>
      </dgm:prSet>
      <dgm:spPr/>
    </dgm:pt>
    <dgm:pt modelId="{2BF1E5DE-42E8-4680-8313-0DA48A055F95}" type="pres">
      <dgm:prSet presAssocID="{2486DA49-8667-47A9-B061-B1CDC1ABA1DE}" presName="rootConnector" presStyleLbl="node3" presStyleIdx="3" presStyleCnt="5"/>
      <dgm:spPr/>
    </dgm:pt>
    <dgm:pt modelId="{9419993E-0120-4231-8CA5-8A00302F5D57}" type="pres">
      <dgm:prSet presAssocID="{2486DA49-8667-47A9-B061-B1CDC1ABA1DE}" presName="hierChild4" presStyleCnt="0"/>
      <dgm:spPr/>
    </dgm:pt>
    <dgm:pt modelId="{365950B9-FED6-4B23-AEDA-33B7603CB7C2}" type="pres">
      <dgm:prSet presAssocID="{2486DA49-8667-47A9-B061-B1CDC1ABA1DE}" presName="hierChild5" presStyleCnt="0"/>
      <dgm:spPr/>
    </dgm:pt>
    <dgm:pt modelId="{7C9A674A-4688-417C-A99C-EB2A9419C4C8}" type="pres">
      <dgm:prSet presAssocID="{9111D861-17C5-4C54-9470-6975873DCD68}" presName="Name37" presStyleLbl="parChTrans1D3" presStyleIdx="4" presStyleCnt="5"/>
      <dgm:spPr/>
    </dgm:pt>
    <dgm:pt modelId="{A063472C-658F-4A0B-A110-AB989BE1CB94}" type="pres">
      <dgm:prSet presAssocID="{A5623CCD-BC1B-4AD3-B966-76CA602DC3EB}" presName="hierRoot2" presStyleCnt="0">
        <dgm:presLayoutVars>
          <dgm:hierBranch val="init"/>
        </dgm:presLayoutVars>
      </dgm:prSet>
      <dgm:spPr/>
    </dgm:pt>
    <dgm:pt modelId="{1332E580-CE0F-46ED-BB02-3D2170E983FB}" type="pres">
      <dgm:prSet presAssocID="{A5623CCD-BC1B-4AD3-B966-76CA602DC3EB}" presName="rootComposite" presStyleCnt="0"/>
      <dgm:spPr/>
    </dgm:pt>
    <dgm:pt modelId="{87CE837A-65AB-4B8A-B472-CFA6CC42E8D5}" type="pres">
      <dgm:prSet presAssocID="{A5623CCD-BC1B-4AD3-B966-76CA602DC3EB}" presName="rootText" presStyleLbl="node3" presStyleIdx="4" presStyleCnt="5" custLinFactNeighborX="93023">
        <dgm:presLayoutVars>
          <dgm:chPref val="3"/>
        </dgm:presLayoutVars>
      </dgm:prSet>
      <dgm:spPr/>
    </dgm:pt>
    <dgm:pt modelId="{9395A6C1-054C-4DE1-8C92-B17A26CC9A96}" type="pres">
      <dgm:prSet presAssocID="{A5623CCD-BC1B-4AD3-B966-76CA602DC3EB}" presName="rootConnector" presStyleLbl="node3" presStyleIdx="4" presStyleCnt="5"/>
      <dgm:spPr/>
    </dgm:pt>
    <dgm:pt modelId="{D46EEBC8-E136-4E32-A635-163ABFA15A95}" type="pres">
      <dgm:prSet presAssocID="{A5623CCD-BC1B-4AD3-B966-76CA602DC3EB}" presName="hierChild4" presStyleCnt="0"/>
      <dgm:spPr/>
    </dgm:pt>
    <dgm:pt modelId="{236A6EC8-F17F-4498-A3AF-0F9CB0DCB3F2}" type="pres">
      <dgm:prSet presAssocID="{A5623CCD-BC1B-4AD3-B966-76CA602DC3EB}" presName="hierChild5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E567302-DEDA-4308-9AB6-CAE7D1898A09}" srcId="{A379B113-69F8-4F06-8354-31B9151B9615}" destId="{008B396E-5C64-47D4-B49C-682B3ADDBC1A}" srcOrd="0" destOrd="0" parTransId="{8B624EDC-E62F-4E86-9C18-A3CFF9C59696}" sibTransId="{CCA37401-B06D-4009-8567-0F0B259448C9}"/>
    <dgm:cxn modelId="{C463AE06-326E-4CF4-AB98-3BFB864024BB}" srcId="{94E31416-A415-4B28-91C7-344F2B2FBAF6}" destId="{D6DF225F-F7BD-4F79-ADDD-D921DE9AA00B}" srcOrd="0" destOrd="0" parTransId="{3140B299-0FDF-425E-8C78-FB2D2FA86D65}" sibTransId="{9C07B97F-E659-4A14-B106-353A6F0B6078}"/>
    <dgm:cxn modelId="{89275A0A-80F2-4F3F-99AD-D886AD29B51A}" type="presOf" srcId="{5A7CEFCF-3361-4202-8FF0-65EA4FCEA9AF}" destId="{52CB2491-FCDE-4CD8-BD6D-ED832C95757B}" srcOrd="0" destOrd="0" presId="urn:microsoft.com/office/officeart/2005/8/layout/orgChart1"/>
    <dgm:cxn modelId="{66F5280B-B398-4BFA-B3CA-602899A3F713}" type="presOf" srcId="{9111D861-17C5-4C54-9470-6975873DCD68}" destId="{7C9A674A-4688-417C-A99C-EB2A9419C4C8}" srcOrd="0" destOrd="0" presId="urn:microsoft.com/office/officeart/2005/8/layout/orgChart1"/>
    <dgm:cxn modelId="{6865BF17-5950-4F54-A402-0D3246B329DE}" type="presOf" srcId="{6AE5639B-BFF1-4A29-9583-76DA61767582}" destId="{CC72D32F-6381-47FC-9979-8982E52C9213}" srcOrd="0" destOrd="0" presId="urn:microsoft.com/office/officeart/2005/8/layout/orgChart1"/>
    <dgm:cxn modelId="{C4A7B61B-3ECA-4CE0-A509-73EF7A6DDC0A}" type="presOf" srcId="{008B396E-5C64-47D4-B49C-682B3ADDBC1A}" destId="{8756E6F6-DFE6-4A2C-AF91-93C4E2E986BB}" srcOrd="0" destOrd="0" presId="urn:microsoft.com/office/officeart/2005/8/layout/orgChart1"/>
    <dgm:cxn modelId="{7827D01E-79A8-4563-A916-54A34B8971CF}" type="presOf" srcId="{008B396E-5C64-47D4-B49C-682B3ADDBC1A}" destId="{49836235-A755-4A80-BEA8-B3FD403765C7}" srcOrd="1" destOrd="0" presId="urn:microsoft.com/office/officeart/2005/8/layout/orgChart1"/>
    <dgm:cxn modelId="{95F50C24-91D5-4BA9-AB1E-153443AE59AE}" type="presOf" srcId="{593D3736-EFD1-41D8-B71B-EF192AFF4688}" destId="{6F5D7006-9195-4029-9FFB-A3D1A00AA45F}" srcOrd="1" destOrd="0" presId="urn:microsoft.com/office/officeart/2005/8/layout/orgChart1"/>
    <dgm:cxn modelId="{B7BD2724-2CFA-476B-8965-430177136202}" type="presOf" srcId="{5A49BCCA-8163-41AC-AA49-F20AA1EFBB12}" destId="{8F342B77-F742-4E65-A312-8AFFB20D225A}" srcOrd="0" destOrd="0" presId="urn:microsoft.com/office/officeart/2005/8/layout/orgChart1"/>
    <dgm:cxn modelId="{16D0B633-E3C0-41C6-B3CC-C565699BE3DE}" type="presOf" srcId="{94E31416-A415-4B28-91C7-344F2B2FBAF6}" destId="{9E596DA5-B39A-435F-870A-F2E347EE80EA}" srcOrd="0" destOrd="0" presId="urn:microsoft.com/office/officeart/2005/8/layout/orgChart1"/>
    <dgm:cxn modelId="{9EFDA85B-7129-4C00-8AAD-62729957F883}" type="presOf" srcId="{AAF9D887-F025-4BDA-AEFB-3503A338305B}" destId="{FC3B6CFF-6367-49A2-A073-81CA7AAABE1A}" srcOrd="0" destOrd="0" presId="urn:microsoft.com/office/officeart/2005/8/layout/orgChart1"/>
    <dgm:cxn modelId="{B915A461-FE31-4F2A-970C-59120DB3F020}" type="presOf" srcId="{2486DA49-8667-47A9-B061-B1CDC1ABA1DE}" destId="{1117F75C-12A2-4AD3-86E8-8AFC7620DD74}" srcOrd="0" destOrd="0" presId="urn:microsoft.com/office/officeart/2005/8/layout/orgChart1"/>
    <dgm:cxn modelId="{E8291D42-8DA6-44AD-AC10-74DC11169530}" type="presOf" srcId="{3140B299-0FDF-425E-8C78-FB2D2FA86D65}" destId="{CEC5EE8A-0A6B-44A2-AE72-38E31CC72FED}" srcOrd="0" destOrd="0" presId="urn:microsoft.com/office/officeart/2005/8/layout/orgChart1"/>
    <dgm:cxn modelId="{30D53763-815C-4FAA-8D43-5813E497D213}" srcId="{008B396E-5C64-47D4-B49C-682B3ADDBC1A}" destId="{6AE5639B-BFF1-4A29-9583-76DA61767582}" srcOrd="0" destOrd="0" parTransId="{069C4989-E96E-42F6-8CB1-7EED1F25D653}" sibTransId="{FC5E87B4-2E34-49C4-9ECB-00696EE65EEB}"/>
    <dgm:cxn modelId="{E2A6EF63-AF0B-47E1-BBA6-ECEC050AC420}" srcId="{94E31416-A415-4B28-91C7-344F2B2FBAF6}" destId="{A5623CCD-BC1B-4AD3-B966-76CA602DC3EB}" srcOrd="2" destOrd="0" parTransId="{9111D861-17C5-4C54-9470-6975873DCD68}" sibTransId="{C6018B9E-C1C9-4E8A-B813-C5B146A9D1BE}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5D0B4D4E-9FCC-4EB2-A260-4675296085CF}" type="presOf" srcId="{9ED1D8EA-B6B8-4DDB-82DF-83D3D0209AAE}" destId="{E620D04E-B6E4-4FEB-B71C-810F43ED4054}" srcOrd="0" destOrd="0" presId="urn:microsoft.com/office/officeart/2005/8/layout/orgChart1"/>
    <dgm:cxn modelId="{1A74FD6F-D551-4DCA-994D-AB91FFB37A0B}" type="presOf" srcId="{791EA1D1-16A1-486C-BA06-4990A438E513}" destId="{2646599C-398B-4F63-B6F4-DFA214B43288}" srcOrd="0" destOrd="0" presId="urn:microsoft.com/office/officeart/2005/8/layout/orgChart1"/>
    <dgm:cxn modelId="{CC01E152-1C5C-40D2-A4F2-4CB34067790F}" type="presOf" srcId="{A5623CCD-BC1B-4AD3-B966-76CA602DC3EB}" destId="{87CE837A-65AB-4B8A-B472-CFA6CC42E8D5}" srcOrd="0" destOrd="0" presId="urn:microsoft.com/office/officeart/2005/8/layout/orgChart1"/>
    <dgm:cxn modelId="{8F76DE53-7D8F-42E6-90E2-D00F27CA5D8F}" type="presOf" srcId="{8B624EDC-E62F-4E86-9C18-A3CFF9C59696}" destId="{B7D61AC9-5E38-452B-B4D9-FDC3AC2F36E6}" srcOrd="0" destOrd="0" presId="urn:microsoft.com/office/officeart/2005/8/layout/orgChart1"/>
    <dgm:cxn modelId="{B79C2D75-5848-4855-9043-B1CFD4E2732A}" type="presOf" srcId="{2E357AA7-82D5-4937-8EBC-B1484DD99531}" destId="{43C900EA-9900-40F2-BFC7-FFA9983E796B}" srcOrd="1" destOrd="0" presId="urn:microsoft.com/office/officeart/2005/8/layout/orgChart1"/>
    <dgm:cxn modelId="{85A5FF75-1A91-44D7-8B15-185E9D6ADFC1}" type="presOf" srcId="{D6DF225F-F7BD-4F79-ADDD-D921DE9AA00B}" destId="{C0332098-8405-4A77-A776-448C5FD17566}" srcOrd="0" destOrd="0" presId="urn:microsoft.com/office/officeart/2005/8/layout/orgChart1"/>
    <dgm:cxn modelId="{6A65F059-043F-405E-8967-38E263CD189E}" srcId="{94E31416-A415-4B28-91C7-344F2B2FBAF6}" destId="{2486DA49-8667-47A9-B061-B1CDC1ABA1DE}" srcOrd="1" destOrd="0" parTransId="{0F481F97-C4A1-48F2-BEA8-8099335669DD}" sibTransId="{DD9B7DB7-9007-4CC5-8431-72EBFACB3A26}"/>
    <dgm:cxn modelId="{35D0E287-429B-48EC-9628-ECEB51E1C2AD}" type="presOf" srcId="{B11825C1-2D58-40A1-80DB-FFB755080BB6}" destId="{A6B548D3-86D0-4757-B64F-03EA87AE215F}" srcOrd="0" destOrd="0" presId="urn:microsoft.com/office/officeart/2005/8/layout/orgChart1"/>
    <dgm:cxn modelId="{EFA5BE89-B474-494F-B23F-78C752F8C673}" type="presOf" srcId="{593D3736-EFD1-41D8-B71B-EF192AFF4688}" destId="{07A7A4DA-3477-4C6A-983F-760C649840EE}" srcOrd="0" destOrd="0" presId="urn:microsoft.com/office/officeart/2005/8/layout/orgChart1"/>
    <dgm:cxn modelId="{31B4A58B-1A4C-471D-BA79-2548E644E4D3}" type="presOf" srcId="{0F481F97-C4A1-48F2-BEA8-8099335669DD}" destId="{44236268-DFEE-4B50-9374-BC8640D5EB7D}" srcOrd="0" destOrd="0" presId="urn:microsoft.com/office/officeart/2005/8/layout/orgChart1"/>
    <dgm:cxn modelId="{183F389C-F17E-447E-B2B6-9343C702A9C8}" type="presOf" srcId="{5A49BCCA-8163-41AC-AA49-F20AA1EFBB12}" destId="{D0E7E7E8-D453-491E-8408-374FA0CCA819}" srcOrd="1" destOrd="0" presId="urn:microsoft.com/office/officeart/2005/8/layout/orgChart1"/>
    <dgm:cxn modelId="{295AEFA5-DDF1-4A23-9137-32D69CF02514}" type="presOf" srcId="{D6DF225F-F7BD-4F79-ADDD-D921DE9AA00B}" destId="{7FBEC37D-D8BA-4766-8BD4-0CEBA8204194}" srcOrd="1" destOrd="0" presId="urn:microsoft.com/office/officeart/2005/8/layout/orgChart1"/>
    <dgm:cxn modelId="{5E6226A8-F891-446C-80B5-06EF9AAD2CAC}" type="presOf" srcId="{8954A4AF-3599-491B-9280-BB68E00143FC}" destId="{898B2C88-E422-4F42-A34E-C7DF363E7908}" srcOrd="0" destOrd="0" presId="urn:microsoft.com/office/officeart/2005/8/layout/orgChart1"/>
    <dgm:cxn modelId="{1D3A50AD-21DC-496C-A7C9-4134EBE932E1}" type="presOf" srcId="{46E9105F-6D7D-4C34-BBE1-2B155088FCF7}" destId="{1AADB40E-EF90-499F-BF52-38B7338BEABE}" srcOrd="1" destOrd="0" presId="urn:microsoft.com/office/officeart/2005/8/layout/orgChart1"/>
    <dgm:cxn modelId="{0A233EB1-B559-4417-A51E-916A2672A71C}" type="presOf" srcId="{46E9105F-6D7D-4C34-BBE1-2B155088FCF7}" destId="{DB6D35DB-314E-47F8-BE8E-AD9D89EEF8B2}" srcOrd="0" destOrd="0" presId="urn:microsoft.com/office/officeart/2005/8/layout/orgChart1"/>
    <dgm:cxn modelId="{C4CE36B6-C4E4-4A0B-85DC-D4B5C8512F0E}" srcId="{008B396E-5C64-47D4-B49C-682B3ADDBC1A}" destId="{46E9105F-6D7D-4C34-BBE1-2B155088FCF7}" srcOrd="1" destOrd="0" parTransId="{7FA4AD16-6531-41DB-B7D8-430ADC02EF01}" sibTransId="{5980D38D-67CB-4812-A892-174E1316FCCC}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A243D4BC-5735-4062-B2A1-6AA099DD5BE6}" type="presOf" srcId="{A379B113-69F8-4F06-8354-31B9151B9615}" destId="{2DD72917-CE25-41CF-8E6F-3B32FD66A6C4}" srcOrd="1" destOrd="0" presId="urn:microsoft.com/office/officeart/2005/8/layout/orgChart1"/>
    <dgm:cxn modelId="{682ED0BF-9BDD-4CED-8EE4-9C40953E2793}" type="presOf" srcId="{2C5B8583-AAF4-4749-89A0-7D15EF89FE29}" destId="{DC8ED8EE-2E4B-4D6D-A068-2F1DC9A2DDD1}" srcOrd="0" destOrd="0" presId="urn:microsoft.com/office/officeart/2005/8/layout/orgChart1"/>
    <dgm:cxn modelId="{D418F1C0-E326-4814-9F6C-300B38BB50FF}" type="presOf" srcId="{94E31416-A415-4B28-91C7-344F2B2FBAF6}" destId="{76A339CC-C089-47F9-BC64-8099CE1B05DF}" srcOrd="1" destOrd="0" presId="urn:microsoft.com/office/officeart/2005/8/layout/orgChart1"/>
    <dgm:cxn modelId="{91A204C3-0F25-4488-BE08-6D07F848BE3D}" type="presOf" srcId="{A379B113-69F8-4F06-8354-31B9151B9615}" destId="{ADC1B237-D80C-4263-93FD-C7F7EFEAA690}" srcOrd="0" destOrd="0" presId="urn:microsoft.com/office/officeart/2005/8/layout/orgChart1"/>
    <dgm:cxn modelId="{5FD13BC3-579F-41B7-970A-E1D6E46BB38E}" type="presOf" srcId="{2E357AA7-82D5-4937-8EBC-B1484DD99531}" destId="{13BD26C3-804A-4C8D-8D91-EE084C1C1F7C}" srcOrd="0" destOrd="0" presId="urn:microsoft.com/office/officeart/2005/8/layout/orgChart1"/>
    <dgm:cxn modelId="{CD3206CE-FE1F-44F4-B4D0-C6BDD13C968A}" type="presOf" srcId="{6AE5639B-BFF1-4A29-9583-76DA61767582}" destId="{CF4F2D96-14D6-441C-AF60-413D82B51760}" srcOrd="1" destOrd="0" presId="urn:microsoft.com/office/officeart/2005/8/layout/orgChart1"/>
    <dgm:cxn modelId="{769E98D7-C152-429B-A9B9-8CA0EBF6CF8E}" srcId="{5A7CEFCF-3361-4202-8FF0-65EA4FCEA9AF}" destId="{5A49BCCA-8163-41AC-AA49-F20AA1EFBB12}" srcOrd="0" destOrd="0" parTransId="{2C5B8583-AAF4-4749-89A0-7D15EF89FE29}" sibTransId="{8CC0D3F0-ECF5-4B38-8C61-9E56534D1D3F}"/>
    <dgm:cxn modelId="{ED544DD8-77E7-419D-9DD8-097BC64B2ADE}" type="presOf" srcId="{069C4989-E96E-42F6-8CB1-7EED1F25D653}" destId="{EFB2068B-EAA7-4A92-8E76-E87AA3E2348B}" srcOrd="0" destOrd="0" presId="urn:microsoft.com/office/officeart/2005/8/layout/orgChart1"/>
    <dgm:cxn modelId="{6DA029DE-F615-4636-830A-3D7F93C5B2F3}" type="presOf" srcId="{7FA4AD16-6531-41DB-B7D8-430ADC02EF01}" destId="{A493BC3F-BB5D-4CEB-95B4-0509211EE7A6}" srcOrd="0" destOrd="0" presId="urn:microsoft.com/office/officeart/2005/8/layout/orgChart1"/>
    <dgm:cxn modelId="{73967FEB-A4E0-4622-BBD2-13BFFFFB242F}" srcId="{5A7CEFCF-3361-4202-8FF0-65EA4FCEA9AF}" destId="{2E357AA7-82D5-4937-8EBC-B1484DD99531}" srcOrd="1" destOrd="0" parTransId="{AAF9D887-F025-4BDA-AEFB-3503A338305B}" sibTransId="{925B1CDC-A9B2-43C5-880D-237615972CDC}"/>
    <dgm:cxn modelId="{36EAE4EE-64ED-4703-8542-87484183ECBA}" srcId="{A379B113-69F8-4F06-8354-31B9151B9615}" destId="{5A7CEFCF-3361-4202-8FF0-65EA4FCEA9AF}" srcOrd="1" destOrd="0" parTransId="{B11825C1-2D58-40A1-80DB-FFB755080BB6}" sibTransId="{C20F55CF-DC02-4A62-A677-0ECF1DC868FF}"/>
    <dgm:cxn modelId="{9B0573FB-16B7-4B81-BA80-9A08E7D0A13D}" type="presOf" srcId="{A5623CCD-BC1B-4AD3-B966-76CA602DC3EB}" destId="{9395A6C1-054C-4DE1-8C92-B17A26CC9A96}" srcOrd="1" destOrd="0" presId="urn:microsoft.com/office/officeart/2005/8/layout/orgChart1"/>
    <dgm:cxn modelId="{CF63E0FC-7495-46A5-96C0-5BD136ADABD2}" type="presOf" srcId="{5A7CEFCF-3361-4202-8FF0-65EA4FCEA9AF}" destId="{B49C4FDA-B492-4B47-AD47-BA220DCD1797}" srcOrd="1" destOrd="0" presId="urn:microsoft.com/office/officeart/2005/8/layout/orgChart1"/>
    <dgm:cxn modelId="{3A9A97FF-D4DA-4D62-968B-516D5443E48A}" type="presOf" srcId="{2486DA49-8667-47A9-B061-B1CDC1ABA1DE}" destId="{2BF1E5DE-42E8-4680-8313-0DA48A055F95}" srcOrd="1" destOrd="0" presId="urn:microsoft.com/office/officeart/2005/8/layout/orgChart1"/>
    <dgm:cxn modelId="{813931D3-C3C0-4957-BDEE-0A943FB6C4A9}" type="presParOf" srcId="{E620D04E-B6E4-4FEB-B71C-810F43ED4054}" destId="{18504097-A75D-439E-84E7-A1999D4CA080}" srcOrd="0" destOrd="0" presId="urn:microsoft.com/office/officeart/2005/8/layout/orgChart1"/>
    <dgm:cxn modelId="{8888E790-3B41-41CF-97F6-73BDDFEB1260}" type="presParOf" srcId="{18504097-A75D-439E-84E7-A1999D4CA080}" destId="{7AFD61DB-3EBE-4320-B239-2B5A1699077C}" srcOrd="0" destOrd="0" presId="urn:microsoft.com/office/officeart/2005/8/layout/orgChart1"/>
    <dgm:cxn modelId="{2714AA6F-4B58-4AE8-BB7F-6FBD8F444937}" type="presParOf" srcId="{7AFD61DB-3EBE-4320-B239-2B5A1699077C}" destId="{07A7A4DA-3477-4C6A-983F-760C649840EE}" srcOrd="0" destOrd="0" presId="urn:microsoft.com/office/officeart/2005/8/layout/orgChart1"/>
    <dgm:cxn modelId="{D0E91232-BA08-4A89-835B-82FBC29D3D74}" type="presParOf" srcId="{7AFD61DB-3EBE-4320-B239-2B5A1699077C}" destId="{6F5D7006-9195-4029-9FFB-A3D1A00AA45F}" srcOrd="1" destOrd="0" presId="urn:microsoft.com/office/officeart/2005/8/layout/orgChart1"/>
    <dgm:cxn modelId="{6DDECEF0-7EF7-4327-9586-4E2D24C901AA}" type="presParOf" srcId="{18504097-A75D-439E-84E7-A1999D4CA080}" destId="{285E5DA0-B317-4A8C-9246-00FD5B8DB44C}" srcOrd="1" destOrd="0" presId="urn:microsoft.com/office/officeart/2005/8/layout/orgChart1"/>
    <dgm:cxn modelId="{F8ECF85B-169F-4788-963E-93E7500356AF}" type="presParOf" srcId="{285E5DA0-B317-4A8C-9246-00FD5B8DB44C}" destId="{898B2C88-E422-4F42-A34E-C7DF363E7908}" srcOrd="0" destOrd="0" presId="urn:microsoft.com/office/officeart/2005/8/layout/orgChart1"/>
    <dgm:cxn modelId="{89891F5F-BBDA-48DA-B0C6-EFC94E438F1D}" type="presParOf" srcId="{285E5DA0-B317-4A8C-9246-00FD5B8DB44C}" destId="{38D952B1-B06D-452F-9461-56DC6188782A}" srcOrd="1" destOrd="0" presId="urn:microsoft.com/office/officeart/2005/8/layout/orgChart1"/>
    <dgm:cxn modelId="{981C6045-2AC1-4387-8F0D-17B9FD97FB8C}" type="presParOf" srcId="{38D952B1-B06D-452F-9461-56DC6188782A}" destId="{FDD5CB55-FEAB-4D0B-BE93-F1D649F1D7A6}" srcOrd="0" destOrd="0" presId="urn:microsoft.com/office/officeart/2005/8/layout/orgChart1"/>
    <dgm:cxn modelId="{4ADD56DE-363C-407C-B884-0F865E7DB504}" type="presParOf" srcId="{FDD5CB55-FEAB-4D0B-BE93-F1D649F1D7A6}" destId="{ADC1B237-D80C-4263-93FD-C7F7EFEAA690}" srcOrd="0" destOrd="0" presId="urn:microsoft.com/office/officeart/2005/8/layout/orgChart1"/>
    <dgm:cxn modelId="{E3607AEA-35B3-45BF-9A23-C09485D8BBAA}" type="presParOf" srcId="{FDD5CB55-FEAB-4D0B-BE93-F1D649F1D7A6}" destId="{2DD72917-CE25-41CF-8E6F-3B32FD66A6C4}" srcOrd="1" destOrd="0" presId="urn:microsoft.com/office/officeart/2005/8/layout/orgChart1"/>
    <dgm:cxn modelId="{FBD27575-DC6A-4B2C-986B-F2FEDAEE4CA2}" type="presParOf" srcId="{38D952B1-B06D-452F-9461-56DC6188782A}" destId="{49E1D124-E06A-4101-B779-DB6B94AB1C05}" srcOrd="1" destOrd="0" presId="urn:microsoft.com/office/officeart/2005/8/layout/orgChart1"/>
    <dgm:cxn modelId="{E9180F3C-C6AF-4B0E-B6EE-2FCA3B931141}" type="presParOf" srcId="{49E1D124-E06A-4101-B779-DB6B94AB1C05}" destId="{B7D61AC9-5E38-452B-B4D9-FDC3AC2F36E6}" srcOrd="0" destOrd="0" presId="urn:microsoft.com/office/officeart/2005/8/layout/orgChart1"/>
    <dgm:cxn modelId="{29F5CC7A-99A3-4C75-893B-8C9026DF268F}" type="presParOf" srcId="{49E1D124-E06A-4101-B779-DB6B94AB1C05}" destId="{8FC7C488-BF15-4F89-BE8E-51AC4E228FE9}" srcOrd="1" destOrd="0" presId="urn:microsoft.com/office/officeart/2005/8/layout/orgChart1"/>
    <dgm:cxn modelId="{70108F22-DB39-4E99-B755-0E69DFDF4C7A}" type="presParOf" srcId="{8FC7C488-BF15-4F89-BE8E-51AC4E228FE9}" destId="{10FE82D0-72E1-4A96-B121-974BC3396544}" srcOrd="0" destOrd="0" presId="urn:microsoft.com/office/officeart/2005/8/layout/orgChart1"/>
    <dgm:cxn modelId="{E23210ED-49CA-4858-A780-A82E6DA7733B}" type="presParOf" srcId="{10FE82D0-72E1-4A96-B121-974BC3396544}" destId="{8756E6F6-DFE6-4A2C-AF91-93C4E2E986BB}" srcOrd="0" destOrd="0" presId="urn:microsoft.com/office/officeart/2005/8/layout/orgChart1"/>
    <dgm:cxn modelId="{E09F9A1F-C545-4394-AEEE-C3BF66A6F9A9}" type="presParOf" srcId="{10FE82D0-72E1-4A96-B121-974BC3396544}" destId="{49836235-A755-4A80-BEA8-B3FD403765C7}" srcOrd="1" destOrd="0" presId="urn:microsoft.com/office/officeart/2005/8/layout/orgChart1"/>
    <dgm:cxn modelId="{44819E3D-BD20-49BB-B710-8C2C749D45A0}" type="presParOf" srcId="{8FC7C488-BF15-4F89-BE8E-51AC4E228FE9}" destId="{020B6A7B-11EC-43D1-9CD4-12B5013CFE18}" srcOrd="1" destOrd="0" presId="urn:microsoft.com/office/officeart/2005/8/layout/orgChart1"/>
    <dgm:cxn modelId="{569D5CB0-7209-4B65-9439-B663ADC0BDE2}" type="presParOf" srcId="{020B6A7B-11EC-43D1-9CD4-12B5013CFE18}" destId="{EFB2068B-EAA7-4A92-8E76-E87AA3E2348B}" srcOrd="0" destOrd="0" presId="urn:microsoft.com/office/officeart/2005/8/layout/orgChart1"/>
    <dgm:cxn modelId="{BCFBA8CC-6D3B-4BFE-B564-B4DC278948BC}" type="presParOf" srcId="{020B6A7B-11EC-43D1-9CD4-12B5013CFE18}" destId="{42C19C20-5E77-482B-82C4-580852EFF1E1}" srcOrd="1" destOrd="0" presId="urn:microsoft.com/office/officeart/2005/8/layout/orgChart1"/>
    <dgm:cxn modelId="{D1B5FF2A-E184-4951-974F-AA8DEDC73DF4}" type="presParOf" srcId="{42C19C20-5E77-482B-82C4-580852EFF1E1}" destId="{0837EDBD-1C6C-4ED7-BE78-5EA088149066}" srcOrd="0" destOrd="0" presId="urn:microsoft.com/office/officeart/2005/8/layout/orgChart1"/>
    <dgm:cxn modelId="{A6431632-598C-4800-B57A-5E2FA6047B81}" type="presParOf" srcId="{0837EDBD-1C6C-4ED7-BE78-5EA088149066}" destId="{CC72D32F-6381-47FC-9979-8982E52C9213}" srcOrd="0" destOrd="0" presId="urn:microsoft.com/office/officeart/2005/8/layout/orgChart1"/>
    <dgm:cxn modelId="{14BC4D72-E388-417E-AE9C-DC074493642B}" type="presParOf" srcId="{0837EDBD-1C6C-4ED7-BE78-5EA088149066}" destId="{CF4F2D96-14D6-441C-AF60-413D82B51760}" srcOrd="1" destOrd="0" presId="urn:microsoft.com/office/officeart/2005/8/layout/orgChart1"/>
    <dgm:cxn modelId="{37D64BF8-C895-45F2-B2EC-016A3A9C11E4}" type="presParOf" srcId="{42C19C20-5E77-482B-82C4-580852EFF1E1}" destId="{679E14E8-66D0-43F0-B948-3BC40A1DC2F9}" srcOrd="1" destOrd="0" presId="urn:microsoft.com/office/officeart/2005/8/layout/orgChart1"/>
    <dgm:cxn modelId="{505B6113-397E-410F-B0FC-5E5DA3B91065}" type="presParOf" srcId="{42C19C20-5E77-482B-82C4-580852EFF1E1}" destId="{1AA5656C-1621-4966-9419-DAC7EA0058D1}" srcOrd="2" destOrd="0" presId="urn:microsoft.com/office/officeart/2005/8/layout/orgChart1"/>
    <dgm:cxn modelId="{2C5AF1D5-D1C6-4BEA-84D5-A4FC48943554}" type="presParOf" srcId="{020B6A7B-11EC-43D1-9CD4-12B5013CFE18}" destId="{A493BC3F-BB5D-4CEB-95B4-0509211EE7A6}" srcOrd="2" destOrd="0" presId="urn:microsoft.com/office/officeart/2005/8/layout/orgChart1"/>
    <dgm:cxn modelId="{1404E06F-D2E3-4AC3-827E-E14BC4B82E08}" type="presParOf" srcId="{020B6A7B-11EC-43D1-9CD4-12B5013CFE18}" destId="{3C0DF6E1-DE2F-4B14-B41A-3C4993E49394}" srcOrd="3" destOrd="0" presId="urn:microsoft.com/office/officeart/2005/8/layout/orgChart1"/>
    <dgm:cxn modelId="{C0AC18EB-9B06-40CE-9FA4-E2F1D455C313}" type="presParOf" srcId="{3C0DF6E1-DE2F-4B14-B41A-3C4993E49394}" destId="{1C6DD3DC-8C8D-447F-8A44-99E0622067F1}" srcOrd="0" destOrd="0" presId="urn:microsoft.com/office/officeart/2005/8/layout/orgChart1"/>
    <dgm:cxn modelId="{5FFBA702-2A08-4E26-8E76-E49BCB00CB1D}" type="presParOf" srcId="{1C6DD3DC-8C8D-447F-8A44-99E0622067F1}" destId="{DB6D35DB-314E-47F8-BE8E-AD9D89EEF8B2}" srcOrd="0" destOrd="0" presId="urn:microsoft.com/office/officeart/2005/8/layout/orgChart1"/>
    <dgm:cxn modelId="{00AD4E6E-FB18-4B81-BA88-750DBD1EC6B8}" type="presParOf" srcId="{1C6DD3DC-8C8D-447F-8A44-99E0622067F1}" destId="{1AADB40E-EF90-499F-BF52-38B7338BEABE}" srcOrd="1" destOrd="0" presId="urn:microsoft.com/office/officeart/2005/8/layout/orgChart1"/>
    <dgm:cxn modelId="{FB522574-2884-4C0B-B3F2-40214C61132C}" type="presParOf" srcId="{3C0DF6E1-DE2F-4B14-B41A-3C4993E49394}" destId="{5DAE21CE-4C24-44B2-8140-98BABECCBCEF}" srcOrd="1" destOrd="0" presId="urn:microsoft.com/office/officeart/2005/8/layout/orgChart1"/>
    <dgm:cxn modelId="{6B693A2C-3177-4201-A899-5197CEBA3417}" type="presParOf" srcId="{3C0DF6E1-DE2F-4B14-B41A-3C4993E49394}" destId="{65CE90F1-39ED-46AC-AFF1-20EEF69B0F21}" srcOrd="2" destOrd="0" presId="urn:microsoft.com/office/officeart/2005/8/layout/orgChart1"/>
    <dgm:cxn modelId="{4FC926D7-BF6F-4EE4-AFED-D76E93966373}" type="presParOf" srcId="{8FC7C488-BF15-4F89-BE8E-51AC4E228FE9}" destId="{32E80603-BCBE-4358-A79C-8BD3132159BB}" srcOrd="2" destOrd="0" presId="urn:microsoft.com/office/officeart/2005/8/layout/orgChart1"/>
    <dgm:cxn modelId="{BB057205-13C3-4927-9DC9-BBD97738DAB6}" type="presParOf" srcId="{49E1D124-E06A-4101-B779-DB6B94AB1C05}" destId="{A6B548D3-86D0-4757-B64F-03EA87AE215F}" srcOrd="2" destOrd="0" presId="urn:microsoft.com/office/officeart/2005/8/layout/orgChart1"/>
    <dgm:cxn modelId="{52AACF27-11D0-4498-952A-A27EC280EF89}" type="presParOf" srcId="{49E1D124-E06A-4101-B779-DB6B94AB1C05}" destId="{B1019D70-C981-4889-B12B-151DFEC6880C}" srcOrd="3" destOrd="0" presId="urn:microsoft.com/office/officeart/2005/8/layout/orgChart1"/>
    <dgm:cxn modelId="{B945B112-8A40-4740-834E-38E4BF9D158F}" type="presParOf" srcId="{B1019D70-C981-4889-B12B-151DFEC6880C}" destId="{2926CC6C-6CDF-431D-AC89-0B0FC5A50360}" srcOrd="0" destOrd="0" presId="urn:microsoft.com/office/officeart/2005/8/layout/orgChart1"/>
    <dgm:cxn modelId="{CE382454-5BC0-4DAA-91A3-95BA8FFA0259}" type="presParOf" srcId="{2926CC6C-6CDF-431D-AC89-0B0FC5A50360}" destId="{52CB2491-FCDE-4CD8-BD6D-ED832C95757B}" srcOrd="0" destOrd="0" presId="urn:microsoft.com/office/officeart/2005/8/layout/orgChart1"/>
    <dgm:cxn modelId="{DB140529-6F1E-47AE-9E15-6CECA0FD6909}" type="presParOf" srcId="{2926CC6C-6CDF-431D-AC89-0B0FC5A50360}" destId="{B49C4FDA-B492-4B47-AD47-BA220DCD1797}" srcOrd="1" destOrd="0" presId="urn:microsoft.com/office/officeart/2005/8/layout/orgChart1"/>
    <dgm:cxn modelId="{0D8768E3-D6F9-4BD6-95D7-7002E754D9B8}" type="presParOf" srcId="{B1019D70-C981-4889-B12B-151DFEC6880C}" destId="{AED0AB14-019A-4F64-A81F-FF17C8E61212}" srcOrd="1" destOrd="0" presId="urn:microsoft.com/office/officeart/2005/8/layout/orgChart1"/>
    <dgm:cxn modelId="{10FA910C-98B7-4CDB-93A8-269348F0A466}" type="presParOf" srcId="{AED0AB14-019A-4F64-A81F-FF17C8E61212}" destId="{DC8ED8EE-2E4B-4D6D-A068-2F1DC9A2DDD1}" srcOrd="0" destOrd="0" presId="urn:microsoft.com/office/officeart/2005/8/layout/orgChart1"/>
    <dgm:cxn modelId="{40CE7D7B-388F-49B7-A6B5-C7F6EB5C026E}" type="presParOf" srcId="{AED0AB14-019A-4F64-A81F-FF17C8E61212}" destId="{1D3F3056-E4F7-4664-B95C-40AEFDF95099}" srcOrd="1" destOrd="0" presId="urn:microsoft.com/office/officeart/2005/8/layout/orgChart1"/>
    <dgm:cxn modelId="{ED830728-CF2F-4049-BF2D-7515EC2A23DF}" type="presParOf" srcId="{1D3F3056-E4F7-4664-B95C-40AEFDF95099}" destId="{428DE958-0877-4A2F-95F2-6FBF2D83E018}" srcOrd="0" destOrd="0" presId="urn:microsoft.com/office/officeart/2005/8/layout/orgChart1"/>
    <dgm:cxn modelId="{1D7FAC11-3311-40CE-824B-655C460FEE44}" type="presParOf" srcId="{428DE958-0877-4A2F-95F2-6FBF2D83E018}" destId="{8F342B77-F742-4E65-A312-8AFFB20D225A}" srcOrd="0" destOrd="0" presId="urn:microsoft.com/office/officeart/2005/8/layout/orgChart1"/>
    <dgm:cxn modelId="{CA8E9904-58A3-4588-A3E1-9CC8281CA21D}" type="presParOf" srcId="{428DE958-0877-4A2F-95F2-6FBF2D83E018}" destId="{D0E7E7E8-D453-491E-8408-374FA0CCA819}" srcOrd="1" destOrd="0" presId="urn:microsoft.com/office/officeart/2005/8/layout/orgChart1"/>
    <dgm:cxn modelId="{7B65B4D4-D27C-438D-92F5-F04D7BE258FA}" type="presParOf" srcId="{1D3F3056-E4F7-4664-B95C-40AEFDF95099}" destId="{F0E70848-60E2-45A7-A3F3-DA400F16E048}" srcOrd="1" destOrd="0" presId="urn:microsoft.com/office/officeart/2005/8/layout/orgChart1"/>
    <dgm:cxn modelId="{ECE9B148-3E94-4304-B9CD-C11B38BEEBA1}" type="presParOf" srcId="{1D3F3056-E4F7-4664-B95C-40AEFDF95099}" destId="{9736D166-2A8B-435B-844A-6E2031D09F99}" srcOrd="2" destOrd="0" presId="urn:microsoft.com/office/officeart/2005/8/layout/orgChart1"/>
    <dgm:cxn modelId="{117B6F0B-2A92-400A-953C-3B40812F5B7D}" type="presParOf" srcId="{AED0AB14-019A-4F64-A81F-FF17C8E61212}" destId="{FC3B6CFF-6367-49A2-A073-81CA7AAABE1A}" srcOrd="2" destOrd="0" presId="urn:microsoft.com/office/officeart/2005/8/layout/orgChart1"/>
    <dgm:cxn modelId="{6A4C59C6-9075-49FF-AB86-3B13819BFD3A}" type="presParOf" srcId="{AED0AB14-019A-4F64-A81F-FF17C8E61212}" destId="{8559666A-12A2-4E19-8FFC-ED5AF0DE78CE}" srcOrd="3" destOrd="0" presId="urn:microsoft.com/office/officeart/2005/8/layout/orgChart1"/>
    <dgm:cxn modelId="{55F1AD32-B667-413D-B76B-8699439D658F}" type="presParOf" srcId="{8559666A-12A2-4E19-8FFC-ED5AF0DE78CE}" destId="{A3F8FB65-A96D-4892-ADAD-2E36A429482F}" srcOrd="0" destOrd="0" presId="urn:microsoft.com/office/officeart/2005/8/layout/orgChart1"/>
    <dgm:cxn modelId="{070B09AB-4CE0-4CA7-B5AF-26FFCF4D9C36}" type="presParOf" srcId="{A3F8FB65-A96D-4892-ADAD-2E36A429482F}" destId="{13BD26C3-804A-4C8D-8D91-EE084C1C1F7C}" srcOrd="0" destOrd="0" presId="urn:microsoft.com/office/officeart/2005/8/layout/orgChart1"/>
    <dgm:cxn modelId="{F658343B-7834-4372-A66D-1E8D26FAAC94}" type="presParOf" srcId="{A3F8FB65-A96D-4892-ADAD-2E36A429482F}" destId="{43C900EA-9900-40F2-BFC7-FFA9983E796B}" srcOrd="1" destOrd="0" presId="urn:microsoft.com/office/officeart/2005/8/layout/orgChart1"/>
    <dgm:cxn modelId="{66BD7B0B-ABE1-4EC0-8248-14B4FBE9709C}" type="presParOf" srcId="{8559666A-12A2-4E19-8FFC-ED5AF0DE78CE}" destId="{4F26AD75-7471-4808-8787-7A095F075464}" srcOrd="1" destOrd="0" presId="urn:microsoft.com/office/officeart/2005/8/layout/orgChart1"/>
    <dgm:cxn modelId="{DAEC7F09-74ED-4948-B2A6-A15EC9AFB063}" type="presParOf" srcId="{8559666A-12A2-4E19-8FFC-ED5AF0DE78CE}" destId="{C99A1324-D59C-45BB-95A7-68A110F517E6}" srcOrd="2" destOrd="0" presId="urn:microsoft.com/office/officeart/2005/8/layout/orgChart1"/>
    <dgm:cxn modelId="{FB0AF061-320B-4D3B-9362-B24617FE208C}" type="presParOf" srcId="{B1019D70-C981-4889-B12B-151DFEC6880C}" destId="{F70137B4-EFB3-440D-9054-7DDAA978F7AF}" srcOrd="2" destOrd="0" presId="urn:microsoft.com/office/officeart/2005/8/layout/orgChart1"/>
    <dgm:cxn modelId="{ED0116C5-B75D-4E8C-B5C4-5D27C45392E1}" type="presParOf" srcId="{38D952B1-B06D-452F-9461-56DC6188782A}" destId="{0C57C792-6523-4034-AF47-762261879ADB}" srcOrd="2" destOrd="0" presId="urn:microsoft.com/office/officeart/2005/8/layout/orgChart1"/>
    <dgm:cxn modelId="{66FE5D2D-8D0C-4132-9998-E7283AB4518D}" type="presParOf" srcId="{285E5DA0-B317-4A8C-9246-00FD5B8DB44C}" destId="{2646599C-398B-4F63-B6F4-DFA214B43288}" srcOrd="2" destOrd="0" presId="urn:microsoft.com/office/officeart/2005/8/layout/orgChart1"/>
    <dgm:cxn modelId="{37A3BD17-9A1E-4FE1-AD7B-947DABD41B53}" type="presParOf" srcId="{285E5DA0-B317-4A8C-9246-00FD5B8DB44C}" destId="{64E3C4CE-7B51-489C-BB27-29B6412E697F}" srcOrd="3" destOrd="0" presId="urn:microsoft.com/office/officeart/2005/8/layout/orgChart1"/>
    <dgm:cxn modelId="{38A779BA-67D6-47BB-B211-724CFE4330BA}" type="presParOf" srcId="{64E3C4CE-7B51-489C-BB27-29B6412E697F}" destId="{847DBFBB-2711-43E5-AF4E-CC601DA2A094}" srcOrd="0" destOrd="0" presId="urn:microsoft.com/office/officeart/2005/8/layout/orgChart1"/>
    <dgm:cxn modelId="{26B5C6EC-CCA7-43B8-88D6-E2EE97A331C3}" type="presParOf" srcId="{847DBFBB-2711-43E5-AF4E-CC601DA2A094}" destId="{9E596DA5-B39A-435F-870A-F2E347EE80EA}" srcOrd="0" destOrd="0" presId="urn:microsoft.com/office/officeart/2005/8/layout/orgChart1"/>
    <dgm:cxn modelId="{452BAB76-E6CD-4F6A-83DE-F5C6C0BE5756}" type="presParOf" srcId="{847DBFBB-2711-43E5-AF4E-CC601DA2A094}" destId="{76A339CC-C089-47F9-BC64-8099CE1B05DF}" srcOrd="1" destOrd="0" presId="urn:microsoft.com/office/officeart/2005/8/layout/orgChart1"/>
    <dgm:cxn modelId="{11EC0D5E-EC43-4259-9109-CBFDE1E8B0A7}" type="presParOf" srcId="{64E3C4CE-7B51-489C-BB27-29B6412E697F}" destId="{B1A97947-1EBF-48EF-B77A-45373AD860B5}" srcOrd="1" destOrd="0" presId="urn:microsoft.com/office/officeart/2005/8/layout/orgChart1"/>
    <dgm:cxn modelId="{396625A5-4229-4EEF-8235-D3F990093C2F}" type="presParOf" srcId="{B1A97947-1EBF-48EF-B77A-45373AD860B5}" destId="{CEC5EE8A-0A6B-44A2-AE72-38E31CC72FED}" srcOrd="0" destOrd="0" presId="urn:microsoft.com/office/officeart/2005/8/layout/orgChart1"/>
    <dgm:cxn modelId="{0E42C37A-3CC2-4357-A479-8C841A45EFC8}" type="presParOf" srcId="{B1A97947-1EBF-48EF-B77A-45373AD860B5}" destId="{DBC679DD-2488-406D-867C-CC3A100F211B}" srcOrd="1" destOrd="0" presId="urn:microsoft.com/office/officeart/2005/8/layout/orgChart1"/>
    <dgm:cxn modelId="{F0EE562F-CB01-490B-9A35-655A8167537E}" type="presParOf" srcId="{DBC679DD-2488-406D-867C-CC3A100F211B}" destId="{A221F42C-A35C-44FA-83B5-54274901B843}" srcOrd="0" destOrd="0" presId="urn:microsoft.com/office/officeart/2005/8/layout/orgChart1"/>
    <dgm:cxn modelId="{83031C44-5FA4-4F7A-AEC3-CAB7D3B3F244}" type="presParOf" srcId="{A221F42C-A35C-44FA-83B5-54274901B843}" destId="{C0332098-8405-4A77-A776-448C5FD17566}" srcOrd="0" destOrd="0" presId="urn:microsoft.com/office/officeart/2005/8/layout/orgChart1"/>
    <dgm:cxn modelId="{5566F368-C1B5-40B6-A304-425087A5EE07}" type="presParOf" srcId="{A221F42C-A35C-44FA-83B5-54274901B843}" destId="{7FBEC37D-D8BA-4766-8BD4-0CEBA8204194}" srcOrd="1" destOrd="0" presId="urn:microsoft.com/office/officeart/2005/8/layout/orgChart1"/>
    <dgm:cxn modelId="{41D7752A-BAEC-48EC-9800-2FF61CB67735}" type="presParOf" srcId="{DBC679DD-2488-406D-867C-CC3A100F211B}" destId="{1413C1A9-25E8-4EB7-BA4A-80FE39DF549A}" srcOrd="1" destOrd="0" presId="urn:microsoft.com/office/officeart/2005/8/layout/orgChart1"/>
    <dgm:cxn modelId="{0A130F86-38ED-4A78-942A-2BF2154370AB}" type="presParOf" srcId="{DBC679DD-2488-406D-867C-CC3A100F211B}" destId="{23A2C75D-E978-4AA1-99B5-731ACACC17C2}" srcOrd="2" destOrd="0" presId="urn:microsoft.com/office/officeart/2005/8/layout/orgChart1"/>
    <dgm:cxn modelId="{7736756C-75E6-42EB-B546-33469E1CCE27}" type="presParOf" srcId="{B1A97947-1EBF-48EF-B77A-45373AD860B5}" destId="{44236268-DFEE-4B50-9374-BC8640D5EB7D}" srcOrd="2" destOrd="0" presId="urn:microsoft.com/office/officeart/2005/8/layout/orgChart1"/>
    <dgm:cxn modelId="{6778B9EA-8B98-468E-9890-634371143C3D}" type="presParOf" srcId="{B1A97947-1EBF-48EF-B77A-45373AD860B5}" destId="{F683C461-D176-4AAA-A1DC-125404DE49B3}" srcOrd="3" destOrd="0" presId="urn:microsoft.com/office/officeart/2005/8/layout/orgChart1"/>
    <dgm:cxn modelId="{37A1A8FF-F532-40E0-B893-385C5388F25D}" type="presParOf" srcId="{F683C461-D176-4AAA-A1DC-125404DE49B3}" destId="{18EBA9C4-9D5F-4FC8-A452-C870E3B139ED}" srcOrd="0" destOrd="0" presId="urn:microsoft.com/office/officeart/2005/8/layout/orgChart1"/>
    <dgm:cxn modelId="{4951B7A2-5F4B-4845-AFFA-95DC97FA0166}" type="presParOf" srcId="{18EBA9C4-9D5F-4FC8-A452-C870E3B139ED}" destId="{1117F75C-12A2-4AD3-86E8-8AFC7620DD74}" srcOrd="0" destOrd="0" presId="urn:microsoft.com/office/officeart/2005/8/layout/orgChart1"/>
    <dgm:cxn modelId="{10D77B78-777D-4D03-B759-5B613471CB86}" type="presParOf" srcId="{18EBA9C4-9D5F-4FC8-A452-C870E3B139ED}" destId="{2BF1E5DE-42E8-4680-8313-0DA48A055F95}" srcOrd="1" destOrd="0" presId="urn:microsoft.com/office/officeart/2005/8/layout/orgChart1"/>
    <dgm:cxn modelId="{A3169461-2063-44E3-8849-48766C27096F}" type="presParOf" srcId="{F683C461-D176-4AAA-A1DC-125404DE49B3}" destId="{9419993E-0120-4231-8CA5-8A00302F5D57}" srcOrd="1" destOrd="0" presId="urn:microsoft.com/office/officeart/2005/8/layout/orgChart1"/>
    <dgm:cxn modelId="{DD9FE3E7-1220-47C0-A952-5CF46D55E3F0}" type="presParOf" srcId="{F683C461-D176-4AAA-A1DC-125404DE49B3}" destId="{365950B9-FED6-4B23-AEDA-33B7603CB7C2}" srcOrd="2" destOrd="0" presId="urn:microsoft.com/office/officeart/2005/8/layout/orgChart1"/>
    <dgm:cxn modelId="{1366DB1C-BDFF-451E-A43A-D371DC76D85E}" type="presParOf" srcId="{B1A97947-1EBF-48EF-B77A-45373AD860B5}" destId="{7C9A674A-4688-417C-A99C-EB2A9419C4C8}" srcOrd="4" destOrd="0" presId="urn:microsoft.com/office/officeart/2005/8/layout/orgChart1"/>
    <dgm:cxn modelId="{BD98B34B-F652-4E3A-99E2-67B085E6925B}" type="presParOf" srcId="{B1A97947-1EBF-48EF-B77A-45373AD860B5}" destId="{A063472C-658F-4A0B-A110-AB989BE1CB94}" srcOrd="5" destOrd="0" presId="urn:microsoft.com/office/officeart/2005/8/layout/orgChart1"/>
    <dgm:cxn modelId="{E047E007-A200-437E-A84A-AA38830355BC}" type="presParOf" srcId="{A063472C-658F-4A0B-A110-AB989BE1CB94}" destId="{1332E580-CE0F-46ED-BB02-3D2170E983FB}" srcOrd="0" destOrd="0" presId="urn:microsoft.com/office/officeart/2005/8/layout/orgChart1"/>
    <dgm:cxn modelId="{B688DB33-E52C-4CFD-850C-3D9AD7C3A5D9}" type="presParOf" srcId="{1332E580-CE0F-46ED-BB02-3D2170E983FB}" destId="{87CE837A-65AB-4B8A-B472-CFA6CC42E8D5}" srcOrd="0" destOrd="0" presId="urn:microsoft.com/office/officeart/2005/8/layout/orgChart1"/>
    <dgm:cxn modelId="{DB2705D2-7395-40DB-B150-2A1C5C4416C2}" type="presParOf" srcId="{1332E580-CE0F-46ED-BB02-3D2170E983FB}" destId="{9395A6C1-054C-4DE1-8C92-B17A26CC9A96}" srcOrd="1" destOrd="0" presId="urn:microsoft.com/office/officeart/2005/8/layout/orgChart1"/>
    <dgm:cxn modelId="{CA46A824-3E95-4070-B29B-AC8C76AC3308}" type="presParOf" srcId="{A063472C-658F-4A0B-A110-AB989BE1CB94}" destId="{D46EEBC8-E136-4E32-A635-163ABFA15A95}" srcOrd="1" destOrd="0" presId="urn:microsoft.com/office/officeart/2005/8/layout/orgChart1"/>
    <dgm:cxn modelId="{86553C23-34A0-49A7-8871-97859A59C09E}" type="presParOf" srcId="{A063472C-658F-4A0B-A110-AB989BE1CB94}" destId="{236A6EC8-F17F-4498-A3AF-0F9CB0DCB3F2}" srcOrd="2" destOrd="0" presId="urn:microsoft.com/office/officeart/2005/8/layout/orgChart1"/>
    <dgm:cxn modelId="{5119E461-B451-44F5-9EFA-79021148729E}" type="presParOf" srcId="{64E3C4CE-7B51-489C-BB27-29B6412E697F}" destId="{FDF01968-F349-4A27-BA86-6543EF861688}" srcOrd="2" destOrd="0" presId="urn:microsoft.com/office/officeart/2005/8/layout/orgChart1"/>
    <dgm:cxn modelId="{205790F5-98A9-4E25-ACC6-A34FEC6D2AAA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Integer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Byte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Short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1035890D-BE91-4205-8E32-B7DF1ABF9A3A}">
      <dgm:prSet/>
      <dgm:spPr/>
      <dgm:t>
        <a:bodyPr/>
        <a:lstStyle/>
        <a:p>
          <a:r>
            <a:rPr lang="en-US" dirty="0" err="1"/>
            <a:t>Int</a:t>
          </a:r>
          <a:endParaRPr lang="en-US" dirty="0"/>
        </a:p>
      </dgm:t>
    </dgm:pt>
    <dgm:pt modelId="{819F1E11-5407-41F0-8436-BE81E1020150}" type="parTrans" cxnId="{56EB5E60-DC35-4CB6-AA28-AA7ADF368EB0}">
      <dgm:prSet/>
      <dgm:spPr/>
      <dgm:t>
        <a:bodyPr/>
        <a:lstStyle/>
        <a:p>
          <a:endParaRPr lang="en-US"/>
        </a:p>
      </dgm:t>
    </dgm:pt>
    <dgm:pt modelId="{CAD2AC83-C930-4B9C-8E91-684287FFCB81}" type="sibTrans" cxnId="{56EB5E60-DC35-4CB6-AA28-AA7ADF368EB0}">
      <dgm:prSet/>
      <dgm:spPr/>
      <dgm:t>
        <a:bodyPr/>
        <a:lstStyle/>
        <a:p>
          <a:endParaRPr lang="en-US"/>
        </a:p>
      </dgm:t>
    </dgm:pt>
    <dgm:pt modelId="{0E76F591-78E5-483C-884B-58CC8890B7EA}">
      <dgm:prSet/>
      <dgm:spPr/>
      <dgm:t>
        <a:bodyPr/>
        <a:lstStyle/>
        <a:p>
          <a:r>
            <a:rPr lang="en-US" dirty="0"/>
            <a:t>Long</a:t>
          </a:r>
        </a:p>
      </dgm:t>
    </dgm:pt>
    <dgm:pt modelId="{80B652C2-CC4C-421B-8188-81D4D570E883}" type="parTrans" cxnId="{940DBC97-03C5-443E-B58F-4729615B529B}">
      <dgm:prSet/>
      <dgm:spPr/>
      <dgm:t>
        <a:bodyPr/>
        <a:lstStyle/>
        <a:p>
          <a:endParaRPr lang="en-US"/>
        </a:p>
      </dgm:t>
    </dgm:pt>
    <dgm:pt modelId="{D1AA5AD4-BB30-4503-838A-1FB52E6116AC}" type="sibTrans" cxnId="{940DBC97-03C5-443E-B58F-4729615B529B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 custLinFactY="-100000" custLinFactNeighborY="-164812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4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4" custLinFactY="-75493" custLinFactNeighborX="-240" custLinFactNeighborY="-100000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4"/>
      <dgm:spPr/>
    </dgm:pt>
    <dgm:pt modelId="{49E1D124-E06A-4101-B779-DB6B94AB1C05}" type="pres">
      <dgm:prSet presAssocID="{A379B113-69F8-4F06-8354-31B9151B9615}" presName="hierChild4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4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4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4"/>
      <dgm:spPr/>
    </dgm:pt>
    <dgm:pt modelId="{B1A97947-1EBF-48EF-B77A-45373AD860B5}" type="pres">
      <dgm:prSet presAssocID="{94E31416-A415-4B28-91C7-344F2B2FBAF6}" presName="hierChild4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557837D3-8131-4936-AFF8-0783974DE895}" type="pres">
      <dgm:prSet presAssocID="{819F1E11-5407-41F0-8436-BE81E1020150}" presName="Name37" presStyleLbl="parChTrans1D2" presStyleIdx="2" presStyleCnt="4"/>
      <dgm:spPr/>
    </dgm:pt>
    <dgm:pt modelId="{A5DE76CC-2D00-44C1-94F0-7BC12C370C56}" type="pres">
      <dgm:prSet presAssocID="{1035890D-BE91-4205-8E32-B7DF1ABF9A3A}" presName="hierRoot2" presStyleCnt="0">
        <dgm:presLayoutVars>
          <dgm:hierBranch val="init"/>
        </dgm:presLayoutVars>
      </dgm:prSet>
      <dgm:spPr/>
    </dgm:pt>
    <dgm:pt modelId="{23237767-4231-4DE4-B52B-00079722CE2F}" type="pres">
      <dgm:prSet presAssocID="{1035890D-BE91-4205-8E32-B7DF1ABF9A3A}" presName="rootComposite" presStyleCnt="0"/>
      <dgm:spPr/>
    </dgm:pt>
    <dgm:pt modelId="{B46C644D-048B-4708-AD07-AA218FFA088B}" type="pres">
      <dgm:prSet presAssocID="{1035890D-BE91-4205-8E32-B7DF1ABF9A3A}" presName="rootText" presStyleLbl="node2" presStyleIdx="2" presStyleCnt="4">
        <dgm:presLayoutVars>
          <dgm:chPref val="3"/>
        </dgm:presLayoutVars>
      </dgm:prSet>
      <dgm:spPr/>
    </dgm:pt>
    <dgm:pt modelId="{D88EA612-B41E-4A54-AA1B-C81455FCF5B8}" type="pres">
      <dgm:prSet presAssocID="{1035890D-BE91-4205-8E32-B7DF1ABF9A3A}" presName="rootConnector" presStyleLbl="node2" presStyleIdx="2" presStyleCnt="4"/>
      <dgm:spPr/>
    </dgm:pt>
    <dgm:pt modelId="{05FE69AA-D5C4-4DC0-B16E-97355EDB089E}" type="pres">
      <dgm:prSet presAssocID="{1035890D-BE91-4205-8E32-B7DF1ABF9A3A}" presName="hierChild4" presStyleCnt="0"/>
      <dgm:spPr/>
    </dgm:pt>
    <dgm:pt modelId="{F90221FC-6FE6-48C2-85A1-315198A9BA06}" type="pres">
      <dgm:prSet presAssocID="{1035890D-BE91-4205-8E32-B7DF1ABF9A3A}" presName="hierChild5" presStyleCnt="0"/>
      <dgm:spPr/>
    </dgm:pt>
    <dgm:pt modelId="{256EFF36-EF7C-4BBA-B0F6-CD1C5CEC6ED7}" type="pres">
      <dgm:prSet presAssocID="{80B652C2-CC4C-421B-8188-81D4D570E883}" presName="Name37" presStyleLbl="parChTrans1D2" presStyleIdx="3" presStyleCnt="4"/>
      <dgm:spPr/>
    </dgm:pt>
    <dgm:pt modelId="{7D22759C-E3B5-4B0D-B83D-A6B6DE4FFA29}" type="pres">
      <dgm:prSet presAssocID="{0E76F591-78E5-483C-884B-58CC8890B7EA}" presName="hierRoot2" presStyleCnt="0">
        <dgm:presLayoutVars>
          <dgm:hierBranch val="init"/>
        </dgm:presLayoutVars>
      </dgm:prSet>
      <dgm:spPr/>
    </dgm:pt>
    <dgm:pt modelId="{A9955C02-A8B6-4A69-AEC7-DE51AB4740C3}" type="pres">
      <dgm:prSet presAssocID="{0E76F591-78E5-483C-884B-58CC8890B7EA}" presName="rootComposite" presStyleCnt="0"/>
      <dgm:spPr/>
    </dgm:pt>
    <dgm:pt modelId="{EACB75B1-B567-40E6-8492-7C68E18C910F}" type="pres">
      <dgm:prSet presAssocID="{0E76F591-78E5-483C-884B-58CC8890B7EA}" presName="rootText" presStyleLbl="node2" presStyleIdx="3" presStyleCnt="4" custLinFactY="-67348" custLinFactNeighborY="-100000">
        <dgm:presLayoutVars>
          <dgm:chPref val="3"/>
        </dgm:presLayoutVars>
      </dgm:prSet>
      <dgm:spPr/>
    </dgm:pt>
    <dgm:pt modelId="{F784ED1A-58A7-47A1-A688-E82D6603C348}" type="pres">
      <dgm:prSet presAssocID="{0E76F591-78E5-483C-884B-58CC8890B7EA}" presName="rootConnector" presStyleLbl="node2" presStyleIdx="3" presStyleCnt="4"/>
      <dgm:spPr/>
    </dgm:pt>
    <dgm:pt modelId="{CB3FF001-D0C9-4EE1-8F3B-5FE34957ADBC}" type="pres">
      <dgm:prSet presAssocID="{0E76F591-78E5-483C-884B-58CC8890B7EA}" presName="hierChild4" presStyleCnt="0"/>
      <dgm:spPr/>
    </dgm:pt>
    <dgm:pt modelId="{5A509D02-91C7-4C0F-95C6-A456DBCD995F}" type="pres">
      <dgm:prSet presAssocID="{0E76F591-78E5-483C-884B-58CC8890B7EA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E4D7950F-8469-4686-835B-D09C297F079F}" type="presOf" srcId="{1035890D-BE91-4205-8E32-B7DF1ABF9A3A}" destId="{B46C644D-048B-4708-AD07-AA218FFA088B}" srcOrd="0" destOrd="0" presId="urn:microsoft.com/office/officeart/2005/8/layout/orgChart1"/>
    <dgm:cxn modelId="{2CA6252B-3C80-4EB9-8187-265954526406}" type="presOf" srcId="{A379B113-69F8-4F06-8354-31B9151B9615}" destId="{2DD72917-CE25-41CF-8E6F-3B32FD66A6C4}" srcOrd="1" destOrd="0" presId="urn:microsoft.com/office/officeart/2005/8/layout/orgChart1"/>
    <dgm:cxn modelId="{623A405D-F9D3-43FB-AAFE-8E376314677D}" type="presOf" srcId="{593D3736-EFD1-41D8-B71B-EF192AFF4688}" destId="{6F5D7006-9195-4029-9FFB-A3D1A00AA45F}" srcOrd="1" destOrd="0" presId="urn:microsoft.com/office/officeart/2005/8/layout/orgChart1"/>
    <dgm:cxn modelId="{935F7F5D-7BB6-4AE7-9B5F-816D2E2FE83D}" type="presOf" srcId="{9ED1D8EA-B6B8-4DDB-82DF-83D3D0209AAE}" destId="{E620D04E-B6E4-4FEB-B71C-810F43ED4054}" srcOrd="0" destOrd="0" presId="urn:microsoft.com/office/officeart/2005/8/layout/orgChart1"/>
    <dgm:cxn modelId="{56EB5E60-DC35-4CB6-AA28-AA7ADF368EB0}" srcId="{593D3736-EFD1-41D8-B71B-EF192AFF4688}" destId="{1035890D-BE91-4205-8E32-B7DF1ABF9A3A}" srcOrd="2" destOrd="0" parTransId="{819F1E11-5407-41F0-8436-BE81E1020150}" sibTransId="{CAD2AC83-C930-4B9C-8E91-684287FFCB81}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661AC36C-FEDB-464F-855D-B19BA92D260C}" type="presOf" srcId="{94E31416-A415-4B28-91C7-344F2B2FBAF6}" destId="{76A339CC-C089-47F9-BC64-8099CE1B05DF}" srcOrd="1" destOrd="0" presId="urn:microsoft.com/office/officeart/2005/8/layout/orgChart1"/>
    <dgm:cxn modelId="{61D4EF6C-FF28-4DDC-83E3-E9DE51390F94}" type="presOf" srcId="{791EA1D1-16A1-486C-BA06-4990A438E513}" destId="{2646599C-398B-4F63-B6F4-DFA214B43288}" srcOrd="0" destOrd="0" presId="urn:microsoft.com/office/officeart/2005/8/layout/orgChart1"/>
    <dgm:cxn modelId="{F4BA5B71-6D89-4B35-9779-3C4563C3FB76}" type="presOf" srcId="{0E76F591-78E5-483C-884B-58CC8890B7EA}" destId="{F784ED1A-58A7-47A1-A688-E82D6603C348}" srcOrd="1" destOrd="0" presId="urn:microsoft.com/office/officeart/2005/8/layout/orgChart1"/>
    <dgm:cxn modelId="{671B0D87-89EA-45D4-95C1-B15BED49E9F5}" type="presOf" srcId="{819F1E11-5407-41F0-8436-BE81E1020150}" destId="{557837D3-8131-4936-AFF8-0783974DE895}" srcOrd="0" destOrd="0" presId="urn:microsoft.com/office/officeart/2005/8/layout/orgChart1"/>
    <dgm:cxn modelId="{940DBC97-03C5-443E-B58F-4729615B529B}" srcId="{593D3736-EFD1-41D8-B71B-EF192AFF4688}" destId="{0E76F591-78E5-483C-884B-58CC8890B7EA}" srcOrd="3" destOrd="0" parTransId="{80B652C2-CC4C-421B-8188-81D4D570E883}" sibTransId="{D1AA5AD4-BB30-4503-838A-1FB52E6116AC}"/>
    <dgm:cxn modelId="{737CEFA0-182A-42F4-B4FA-75DBB415D4F6}" type="presOf" srcId="{80B652C2-CC4C-421B-8188-81D4D570E883}" destId="{256EFF36-EF7C-4BBA-B0F6-CD1C5CEC6ED7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351A5CC7-3C74-45A4-8266-E9CC1D7CF0BD}" type="presOf" srcId="{593D3736-EFD1-41D8-B71B-EF192AFF4688}" destId="{07A7A4DA-3477-4C6A-983F-760C649840EE}" srcOrd="0" destOrd="0" presId="urn:microsoft.com/office/officeart/2005/8/layout/orgChart1"/>
    <dgm:cxn modelId="{D45B03DD-4181-4808-BD0B-85A96C55A970}" type="presOf" srcId="{8954A4AF-3599-491B-9280-BB68E00143FC}" destId="{898B2C88-E422-4F42-A34E-C7DF363E7908}" srcOrd="0" destOrd="0" presId="urn:microsoft.com/office/officeart/2005/8/layout/orgChart1"/>
    <dgm:cxn modelId="{7E5639E8-2230-4993-9A0B-815E609490BD}" type="presOf" srcId="{94E31416-A415-4B28-91C7-344F2B2FBAF6}" destId="{9E596DA5-B39A-435F-870A-F2E347EE80EA}" srcOrd="0" destOrd="0" presId="urn:microsoft.com/office/officeart/2005/8/layout/orgChart1"/>
    <dgm:cxn modelId="{75C1F6E8-4E08-43C9-AF83-99D141C7B354}" type="presOf" srcId="{A379B113-69F8-4F06-8354-31B9151B9615}" destId="{ADC1B237-D80C-4263-93FD-C7F7EFEAA690}" srcOrd="0" destOrd="0" presId="urn:microsoft.com/office/officeart/2005/8/layout/orgChart1"/>
    <dgm:cxn modelId="{ACB7F9EB-FE3E-4BB8-A854-F5532BFF2C90}" type="presOf" srcId="{0E76F591-78E5-483C-884B-58CC8890B7EA}" destId="{EACB75B1-B567-40E6-8492-7C68E18C910F}" srcOrd="0" destOrd="0" presId="urn:microsoft.com/office/officeart/2005/8/layout/orgChart1"/>
    <dgm:cxn modelId="{50B1E0FD-1F75-47E6-91F5-E91E7FFCFF1C}" type="presOf" srcId="{1035890D-BE91-4205-8E32-B7DF1ABF9A3A}" destId="{D88EA612-B41E-4A54-AA1B-C81455FCF5B8}" srcOrd="1" destOrd="0" presId="urn:microsoft.com/office/officeart/2005/8/layout/orgChart1"/>
    <dgm:cxn modelId="{093C9BAB-33F6-4207-876F-83E69734FA61}" type="presParOf" srcId="{E620D04E-B6E4-4FEB-B71C-810F43ED4054}" destId="{18504097-A75D-439E-84E7-A1999D4CA080}" srcOrd="0" destOrd="0" presId="urn:microsoft.com/office/officeart/2005/8/layout/orgChart1"/>
    <dgm:cxn modelId="{A219EABD-1FC5-4E5E-9F0D-D1B441F96085}" type="presParOf" srcId="{18504097-A75D-439E-84E7-A1999D4CA080}" destId="{7AFD61DB-3EBE-4320-B239-2B5A1699077C}" srcOrd="0" destOrd="0" presId="urn:microsoft.com/office/officeart/2005/8/layout/orgChart1"/>
    <dgm:cxn modelId="{25C57BD3-B5F3-4F94-898D-004C1B663049}" type="presParOf" srcId="{7AFD61DB-3EBE-4320-B239-2B5A1699077C}" destId="{07A7A4DA-3477-4C6A-983F-760C649840EE}" srcOrd="0" destOrd="0" presId="urn:microsoft.com/office/officeart/2005/8/layout/orgChart1"/>
    <dgm:cxn modelId="{863D3511-6A17-49A0-B33F-E1428E56830C}" type="presParOf" srcId="{7AFD61DB-3EBE-4320-B239-2B5A1699077C}" destId="{6F5D7006-9195-4029-9FFB-A3D1A00AA45F}" srcOrd="1" destOrd="0" presId="urn:microsoft.com/office/officeart/2005/8/layout/orgChart1"/>
    <dgm:cxn modelId="{1D0623B1-1489-404C-B7D7-3A1CDCBBE69A}" type="presParOf" srcId="{18504097-A75D-439E-84E7-A1999D4CA080}" destId="{285E5DA0-B317-4A8C-9246-00FD5B8DB44C}" srcOrd="1" destOrd="0" presId="urn:microsoft.com/office/officeart/2005/8/layout/orgChart1"/>
    <dgm:cxn modelId="{918A0C1F-FE70-416D-BCCE-086CB767D232}" type="presParOf" srcId="{285E5DA0-B317-4A8C-9246-00FD5B8DB44C}" destId="{898B2C88-E422-4F42-A34E-C7DF363E7908}" srcOrd="0" destOrd="0" presId="urn:microsoft.com/office/officeart/2005/8/layout/orgChart1"/>
    <dgm:cxn modelId="{36CF604D-C256-498D-A1D8-DB1B64A6F1C0}" type="presParOf" srcId="{285E5DA0-B317-4A8C-9246-00FD5B8DB44C}" destId="{38D952B1-B06D-452F-9461-56DC6188782A}" srcOrd="1" destOrd="0" presId="urn:microsoft.com/office/officeart/2005/8/layout/orgChart1"/>
    <dgm:cxn modelId="{58155016-8009-436A-B485-459559C4624F}" type="presParOf" srcId="{38D952B1-B06D-452F-9461-56DC6188782A}" destId="{FDD5CB55-FEAB-4D0B-BE93-F1D649F1D7A6}" srcOrd="0" destOrd="0" presId="urn:microsoft.com/office/officeart/2005/8/layout/orgChart1"/>
    <dgm:cxn modelId="{FBDA4F02-6D39-4CB9-9B0D-B804CDC43B19}" type="presParOf" srcId="{FDD5CB55-FEAB-4D0B-BE93-F1D649F1D7A6}" destId="{ADC1B237-D80C-4263-93FD-C7F7EFEAA690}" srcOrd="0" destOrd="0" presId="urn:microsoft.com/office/officeart/2005/8/layout/orgChart1"/>
    <dgm:cxn modelId="{B26210FD-DE67-46CA-B991-78972D67356D}" type="presParOf" srcId="{FDD5CB55-FEAB-4D0B-BE93-F1D649F1D7A6}" destId="{2DD72917-CE25-41CF-8E6F-3B32FD66A6C4}" srcOrd="1" destOrd="0" presId="urn:microsoft.com/office/officeart/2005/8/layout/orgChart1"/>
    <dgm:cxn modelId="{8E835574-D925-4FB8-ADB9-368CA243F7F1}" type="presParOf" srcId="{38D952B1-B06D-452F-9461-56DC6188782A}" destId="{49E1D124-E06A-4101-B779-DB6B94AB1C05}" srcOrd="1" destOrd="0" presId="urn:microsoft.com/office/officeart/2005/8/layout/orgChart1"/>
    <dgm:cxn modelId="{F816C919-59D1-4328-88C6-F4A3DC74F999}" type="presParOf" srcId="{38D952B1-B06D-452F-9461-56DC6188782A}" destId="{0C57C792-6523-4034-AF47-762261879ADB}" srcOrd="2" destOrd="0" presId="urn:microsoft.com/office/officeart/2005/8/layout/orgChart1"/>
    <dgm:cxn modelId="{2F9D73B0-2144-45AE-96FC-21821092F6A6}" type="presParOf" srcId="{285E5DA0-B317-4A8C-9246-00FD5B8DB44C}" destId="{2646599C-398B-4F63-B6F4-DFA214B43288}" srcOrd="2" destOrd="0" presId="urn:microsoft.com/office/officeart/2005/8/layout/orgChart1"/>
    <dgm:cxn modelId="{0B4C33AA-410E-4E56-BDF5-DB89E437E82C}" type="presParOf" srcId="{285E5DA0-B317-4A8C-9246-00FD5B8DB44C}" destId="{64E3C4CE-7B51-489C-BB27-29B6412E697F}" srcOrd="3" destOrd="0" presId="urn:microsoft.com/office/officeart/2005/8/layout/orgChart1"/>
    <dgm:cxn modelId="{29520C17-4C69-4CB2-8E0D-31C0C57B4DA7}" type="presParOf" srcId="{64E3C4CE-7B51-489C-BB27-29B6412E697F}" destId="{847DBFBB-2711-43E5-AF4E-CC601DA2A094}" srcOrd="0" destOrd="0" presId="urn:microsoft.com/office/officeart/2005/8/layout/orgChart1"/>
    <dgm:cxn modelId="{C8E55119-945C-4233-9F77-D50217F7BE9E}" type="presParOf" srcId="{847DBFBB-2711-43E5-AF4E-CC601DA2A094}" destId="{9E596DA5-B39A-435F-870A-F2E347EE80EA}" srcOrd="0" destOrd="0" presId="urn:microsoft.com/office/officeart/2005/8/layout/orgChart1"/>
    <dgm:cxn modelId="{1A64DF52-F542-4EFA-B146-31E8D96775C3}" type="presParOf" srcId="{847DBFBB-2711-43E5-AF4E-CC601DA2A094}" destId="{76A339CC-C089-47F9-BC64-8099CE1B05DF}" srcOrd="1" destOrd="0" presId="urn:microsoft.com/office/officeart/2005/8/layout/orgChart1"/>
    <dgm:cxn modelId="{01193280-4449-4521-8FA1-9AF928D653FB}" type="presParOf" srcId="{64E3C4CE-7B51-489C-BB27-29B6412E697F}" destId="{B1A97947-1EBF-48EF-B77A-45373AD860B5}" srcOrd="1" destOrd="0" presId="urn:microsoft.com/office/officeart/2005/8/layout/orgChart1"/>
    <dgm:cxn modelId="{48F75962-8549-492D-8BDD-1ABBE078EC95}" type="presParOf" srcId="{64E3C4CE-7B51-489C-BB27-29B6412E697F}" destId="{FDF01968-F349-4A27-BA86-6543EF861688}" srcOrd="2" destOrd="0" presId="urn:microsoft.com/office/officeart/2005/8/layout/orgChart1"/>
    <dgm:cxn modelId="{890A142F-C1CA-473F-8D98-A38789B2B1D7}" type="presParOf" srcId="{285E5DA0-B317-4A8C-9246-00FD5B8DB44C}" destId="{557837D3-8131-4936-AFF8-0783974DE895}" srcOrd="4" destOrd="0" presId="urn:microsoft.com/office/officeart/2005/8/layout/orgChart1"/>
    <dgm:cxn modelId="{A2ED02C8-FEBA-41B4-8867-B50692345D41}" type="presParOf" srcId="{285E5DA0-B317-4A8C-9246-00FD5B8DB44C}" destId="{A5DE76CC-2D00-44C1-94F0-7BC12C370C56}" srcOrd="5" destOrd="0" presId="urn:microsoft.com/office/officeart/2005/8/layout/orgChart1"/>
    <dgm:cxn modelId="{28BF5307-602F-441B-8D19-5D86E793D7A9}" type="presParOf" srcId="{A5DE76CC-2D00-44C1-94F0-7BC12C370C56}" destId="{23237767-4231-4DE4-B52B-00079722CE2F}" srcOrd="0" destOrd="0" presId="urn:microsoft.com/office/officeart/2005/8/layout/orgChart1"/>
    <dgm:cxn modelId="{0033C6A1-AAEF-424F-9278-E85C7C44738A}" type="presParOf" srcId="{23237767-4231-4DE4-B52B-00079722CE2F}" destId="{B46C644D-048B-4708-AD07-AA218FFA088B}" srcOrd="0" destOrd="0" presId="urn:microsoft.com/office/officeart/2005/8/layout/orgChart1"/>
    <dgm:cxn modelId="{E4F6BB82-5825-4D18-88EC-495C4054518A}" type="presParOf" srcId="{23237767-4231-4DE4-B52B-00079722CE2F}" destId="{D88EA612-B41E-4A54-AA1B-C81455FCF5B8}" srcOrd="1" destOrd="0" presId="urn:microsoft.com/office/officeart/2005/8/layout/orgChart1"/>
    <dgm:cxn modelId="{B3CE811E-A5B3-4A28-85E2-E2EDF7C8748A}" type="presParOf" srcId="{A5DE76CC-2D00-44C1-94F0-7BC12C370C56}" destId="{05FE69AA-D5C4-4DC0-B16E-97355EDB089E}" srcOrd="1" destOrd="0" presId="urn:microsoft.com/office/officeart/2005/8/layout/orgChart1"/>
    <dgm:cxn modelId="{442B6BE6-D67E-45BD-96C9-60997D0DBDFC}" type="presParOf" srcId="{A5DE76CC-2D00-44C1-94F0-7BC12C370C56}" destId="{F90221FC-6FE6-48C2-85A1-315198A9BA06}" srcOrd="2" destOrd="0" presId="urn:microsoft.com/office/officeart/2005/8/layout/orgChart1"/>
    <dgm:cxn modelId="{860232FF-0F67-4E56-9827-5645E4E3974A}" type="presParOf" srcId="{285E5DA0-B317-4A8C-9246-00FD5B8DB44C}" destId="{256EFF36-EF7C-4BBA-B0F6-CD1C5CEC6ED7}" srcOrd="6" destOrd="0" presId="urn:microsoft.com/office/officeart/2005/8/layout/orgChart1"/>
    <dgm:cxn modelId="{60AAA089-00F0-4F93-B29F-252F16A10429}" type="presParOf" srcId="{285E5DA0-B317-4A8C-9246-00FD5B8DB44C}" destId="{7D22759C-E3B5-4B0D-B83D-A6B6DE4FFA29}" srcOrd="7" destOrd="0" presId="urn:microsoft.com/office/officeart/2005/8/layout/orgChart1"/>
    <dgm:cxn modelId="{343C2BFD-9519-49DB-8DB0-AB93BA90ABAC}" type="presParOf" srcId="{7D22759C-E3B5-4B0D-B83D-A6B6DE4FFA29}" destId="{A9955C02-A8B6-4A69-AEC7-DE51AB4740C3}" srcOrd="0" destOrd="0" presId="urn:microsoft.com/office/officeart/2005/8/layout/orgChart1"/>
    <dgm:cxn modelId="{B8D51EC2-556F-4119-A07B-49A7E4B73FF4}" type="presParOf" srcId="{A9955C02-A8B6-4A69-AEC7-DE51AB4740C3}" destId="{EACB75B1-B567-40E6-8492-7C68E18C910F}" srcOrd="0" destOrd="0" presId="urn:microsoft.com/office/officeart/2005/8/layout/orgChart1"/>
    <dgm:cxn modelId="{B9A8D2EA-FD6D-422A-8194-ED30F37BD81C}" type="presParOf" srcId="{A9955C02-A8B6-4A69-AEC7-DE51AB4740C3}" destId="{F784ED1A-58A7-47A1-A688-E82D6603C348}" srcOrd="1" destOrd="0" presId="urn:microsoft.com/office/officeart/2005/8/layout/orgChart1"/>
    <dgm:cxn modelId="{DC5A9984-7D79-4D9A-BA7D-4A204BCA4C49}" type="presParOf" srcId="{7D22759C-E3B5-4B0D-B83D-A6B6DE4FFA29}" destId="{CB3FF001-D0C9-4EE1-8F3B-5FE34957ADBC}" srcOrd="1" destOrd="0" presId="urn:microsoft.com/office/officeart/2005/8/layout/orgChart1"/>
    <dgm:cxn modelId="{9B33F1B5-8420-49D8-9804-834571A89589}" type="presParOf" srcId="{7D22759C-E3B5-4B0D-B83D-A6B6DE4FFA29}" destId="{5A509D02-91C7-4C0F-95C6-A456DBCD995F}" srcOrd="2" destOrd="0" presId="urn:microsoft.com/office/officeart/2005/8/layout/orgChart1"/>
    <dgm:cxn modelId="{C0AAD5B2-EBAA-4A16-99D3-A18653E7C980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D1D8EA-B6B8-4DDB-82DF-83D3D0209AAE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3D3736-EFD1-41D8-B71B-EF192AFF4688}">
      <dgm:prSet phldrT="[Text]"/>
      <dgm:spPr/>
      <dgm:t>
        <a:bodyPr/>
        <a:lstStyle/>
        <a:p>
          <a:r>
            <a:rPr lang="en-US" dirty="0"/>
            <a:t>Floating Point</a:t>
          </a:r>
        </a:p>
      </dgm:t>
    </dgm:pt>
    <dgm:pt modelId="{C266F5C8-DCCE-472B-AE6B-6D39D94D1294}" type="parTrans" cxnId="{B79B2066-17CD-4E2C-B06D-80F6F18B3145}">
      <dgm:prSet/>
      <dgm:spPr/>
      <dgm:t>
        <a:bodyPr/>
        <a:lstStyle/>
        <a:p>
          <a:endParaRPr lang="en-US"/>
        </a:p>
      </dgm:t>
    </dgm:pt>
    <dgm:pt modelId="{B013400D-F3AD-45A3-92B4-1A90950E7B20}" type="sibTrans" cxnId="{B79B2066-17CD-4E2C-B06D-80F6F18B3145}">
      <dgm:prSet/>
      <dgm:spPr/>
      <dgm:t>
        <a:bodyPr/>
        <a:lstStyle/>
        <a:p>
          <a:endParaRPr lang="en-US"/>
        </a:p>
      </dgm:t>
    </dgm:pt>
    <dgm:pt modelId="{A379B113-69F8-4F06-8354-31B9151B9615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8954A4AF-3599-491B-9280-BB68E00143FC}" type="parTrans" cxnId="{A122F1B6-7A30-4658-AC4B-4D6F03B8E31A}">
      <dgm:prSet/>
      <dgm:spPr/>
      <dgm:t>
        <a:bodyPr/>
        <a:lstStyle/>
        <a:p>
          <a:endParaRPr lang="en-US"/>
        </a:p>
      </dgm:t>
    </dgm:pt>
    <dgm:pt modelId="{90761674-5C2D-443D-BCF8-53B4FD4BB44E}" type="sibTrans" cxnId="{A122F1B6-7A30-4658-AC4B-4D6F03B8E31A}">
      <dgm:prSet/>
      <dgm:spPr/>
      <dgm:t>
        <a:bodyPr/>
        <a:lstStyle/>
        <a:p>
          <a:endParaRPr lang="en-US"/>
        </a:p>
      </dgm:t>
    </dgm:pt>
    <dgm:pt modelId="{94E31416-A415-4B28-91C7-344F2B2FBAF6}">
      <dgm:prSet phldrT="[Text]"/>
      <dgm:spPr/>
      <dgm:t>
        <a:bodyPr/>
        <a:lstStyle/>
        <a:p>
          <a:r>
            <a:rPr lang="en-US" dirty="0"/>
            <a:t>Double</a:t>
          </a:r>
        </a:p>
      </dgm:t>
    </dgm:pt>
    <dgm:pt modelId="{791EA1D1-16A1-486C-BA06-4990A438E513}" type="parTrans" cxnId="{CE2F3565-A315-4710-8060-7F8133106F5E}">
      <dgm:prSet/>
      <dgm:spPr/>
      <dgm:t>
        <a:bodyPr/>
        <a:lstStyle/>
        <a:p>
          <a:endParaRPr lang="en-US"/>
        </a:p>
      </dgm:t>
    </dgm:pt>
    <dgm:pt modelId="{A00EFA33-32BB-4A76-8874-098722F18238}" type="sibTrans" cxnId="{CE2F3565-A315-4710-8060-7F8133106F5E}">
      <dgm:prSet/>
      <dgm:spPr/>
      <dgm:t>
        <a:bodyPr/>
        <a:lstStyle/>
        <a:p>
          <a:endParaRPr lang="en-US"/>
        </a:p>
      </dgm:t>
    </dgm:pt>
    <dgm:pt modelId="{E620D04E-B6E4-4FEB-B71C-810F43ED4054}" type="pres">
      <dgm:prSet presAssocID="{9ED1D8EA-B6B8-4DDB-82DF-83D3D020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04097-A75D-439E-84E7-A1999D4CA080}" type="pres">
      <dgm:prSet presAssocID="{593D3736-EFD1-41D8-B71B-EF192AFF4688}" presName="hierRoot1" presStyleCnt="0">
        <dgm:presLayoutVars>
          <dgm:hierBranch val="init"/>
        </dgm:presLayoutVars>
      </dgm:prSet>
      <dgm:spPr/>
    </dgm:pt>
    <dgm:pt modelId="{7AFD61DB-3EBE-4320-B239-2B5A1699077C}" type="pres">
      <dgm:prSet presAssocID="{593D3736-EFD1-41D8-B71B-EF192AFF4688}" presName="rootComposite1" presStyleCnt="0"/>
      <dgm:spPr/>
    </dgm:pt>
    <dgm:pt modelId="{07A7A4DA-3477-4C6A-983F-760C649840EE}" type="pres">
      <dgm:prSet presAssocID="{593D3736-EFD1-41D8-B71B-EF192AFF4688}" presName="rootText1" presStyleLbl="node0" presStyleIdx="0" presStyleCnt="1">
        <dgm:presLayoutVars>
          <dgm:chPref val="3"/>
        </dgm:presLayoutVars>
      </dgm:prSet>
      <dgm:spPr/>
    </dgm:pt>
    <dgm:pt modelId="{6F5D7006-9195-4029-9FFB-A3D1A00AA45F}" type="pres">
      <dgm:prSet presAssocID="{593D3736-EFD1-41D8-B71B-EF192AFF4688}" presName="rootConnector1" presStyleLbl="node1" presStyleIdx="0" presStyleCnt="0"/>
      <dgm:spPr/>
    </dgm:pt>
    <dgm:pt modelId="{285E5DA0-B317-4A8C-9246-00FD5B8DB44C}" type="pres">
      <dgm:prSet presAssocID="{593D3736-EFD1-41D8-B71B-EF192AFF4688}" presName="hierChild2" presStyleCnt="0"/>
      <dgm:spPr/>
    </dgm:pt>
    <dgm:pt modelId="{898B2C88-E422-4F42-A34E-C7DF363E7908}" type="pres">
      <dgm:prSet presAssocID="{8954A4AF-3599-491B-9280-BB68E00143FC}" presName="Name37" presStyleLbl="parChTrans1D2" presStyleIdx="0" presStyleCnt="2"/>
      <dgm:spPr/>
    </dgm:pt>
    <dgm:pt modelId="{38D952B1-B06D-452F-9461-56DC6188782A}" type="pres">
      <dgm:prSet presAssocID="{A379B113-69F8-4F06-8354-31B9151B9615}" presName="hierRoot2" presStyleCnt="0">
        <dgm:presLayoutVars>
          <dgm:hierBranch val="init"/>
        </dgm:presLayoutVars>
      </dgm:prSet>
      <dgm:spPr/>
    </dgm:pt>
    <dgm:pt modelId="{FDD5CB55-FEAB-4D0B-BE93-F1D649F1D7A6}" type="pres">
      <dgm:prSet presAssocID="{A379B113-69F8-4F06-8354-31B9151B9615}" presName="rootComposite" presStyleCnt="0"/>
      <dgm:spPr/>
    </dgm:pt>
    <dgm:pt modelId="{ADC1B237-D80C-4263-93FD-C7F7EFEAA690}" type="pres">
      <dgm:prSet presAssocID="{A379B113-69F8-4F06-8354-31B9151B9615}" presName="rootText" presStyleLbl="node2" presStyleIdx="0" presStyleCnt="2" custLinFactNeighborX="-72892">
        <dgm:presLayoutVars>
          <dgm:chPref val="3"/>
        </dgm:presLayoutVars>
      </dgm:prSet>
      <dgm:spPr/>
    </dgm:pt>
    <dgm:pt modelId="{2DD72917-CE25-41CF-8E6F-3B32FD66A6C4}" type="pres">
      <dgm:prSet presAssocID="{A379B113-69F8-4F06-8354-31B9151B9615}" presName="rootConnector" presStyleLbl="node2" presStyleIdx="0" presStyleCnt="2"/>
      <dgm:spPr/>
    </dgm:pt>
    <dgm:pt modelId="{49E1D124-E06A-4101-B779-DB6B94AB1C05}" type="pres">
      <dgm:prSet presAssocID="{A379B113-69F8-4F06-8354-31B9151B9615}" presName="hierChild4" presStyleCnt="0"/>
      <dgm:spPr/>
    </dgm:pt>
    <dgm:pt modelId="{0C57C792-6523-4034-AF47-762261879ADB}" type="pres">
      <dgm:prSet presAssocID="{A379B113-69F8-4F06-8354-31B9151B9615}" presName="hierChild5" presStyleCnt="0"/>
      <dgm:spPr/>
    </dgm:pt>
    <dgm:pt modelId="{2646599C-398B-4F63-B6F4-DFA214B43288}" type="pres">
      <dgm:prSet presAssocID="{791EA1D1-16A1-486C-BA06-4990A438E513}" presName="Name37" presStyleLbl="parChTrans1D2" presStyleIdx="1" presStyleCnt="2"/>
      <dgm:spPr/>
    </dgm:pt>
    <dgm:pt modelId="{64E3C4CE-7B51-489C-BB27-29B6412E697F}" type="pres">
      <dgm:prSet presAssocID="{94E31416-A415-4B28-91C7-344F2B2FBAF6}" presName="hierRoot2" presStyleCnt="0">
        <dgm:presLayoutVars>
          <dgm:hierBranch val="init"/>
        </dgm:presLayoutVars>
      </dgm:prSet>
      <dgm:spPr/>
    </dgm:pt>
    <dgm:pt modelId="{847DBFBB-2711-43E5-AF4E-CC601DA2A094}" type="pres">
      <dgm:prSet presAssocID="{94E31416-A415-4B28-91C7-344F2B2FBAF6}" presName="rootComposite" presStyleCnt="0"/>
      <dgm:spPr/>
    </dgm:pt>
    <dgm:pt modelId="{9E596DA5-B39A-435F-870A-F2E347EE80EA}" type="pres">
      <dgm:prSet presAssocID="{94E31416-A415-4B28-91C7-344F2B2FBAF6}" presName="rootText" presStyleLbl="node2" presStyleIdx="1" presStyleCnt="2">
        <dgm:presLayoutVars>
          <dgm:chPref val="3"/>
        </dgm:presLayoutVars>
      </dgm:prSet>
      <dgm:spPr/>
    </dgm:pt>
    <dgm:pt modelId="{76A339CC-C089-47F9-BC64-8099CE1B05DF}" type="pres">
      <dgm:prSet presAssocID="{94E31416-A415-4B28-91C7-344F2B2FBAF6}" presName="rootConnector" presStyleLbl="node2" presStyleIdx="1" presStyleCnt="2"/>
      <dgm:spPr/>
    </dgm:pt>
    <dgm:pt modelId="{B1A97947-1EBF-48EF-B77A-45373AD860B5}" type="pres">
      <dgm:prSet presAssocID="{94E31416-A415-4B28-91C7-344F2B2FBAF6}" presName="hierChild4" presStyleCnt="0"/>
      <dgm:spPr/>
    </dgm:pt>
    <dgm:pt modelId="{FDF01968-F349-4A27-BA86-6543EF861688}" type="pres">
      <dgm:prSet presAssocID="{94E31416-A415-4B28-91C7-344F2B2FBAF6}" presName="hierChild5" presStyleCnt="0"/>
      <dgm:spPr/>
    </dgm:pt>
    <dgm:pt modelId="{0BAF11C5-897A-4C8F-8773-44B930BB6080}" type="pres">
      <dgm:prSet presAssocID="{593D3736-EFD1-41D8-B71B-EF192AFF4688}" presName="hierChild3" presStyleCnt="0"/>
      <dgm:spPr/>
    </dgm:pt>
  </dgm:ptLst>
  <dgm:cxnLst>
    <dgm:cxn modelId="{A9D75B0C-B8A5-4B63-8AF5-69BB707B69E2}" type="presOf" srcId="{94E31416-A415-4B28-91C7-344F2B2FBAF6}" destId="{9E596DA5-B39A-435F-870A-F2E347EE80EA}" srcOrd="0" destOrd="0" presId="urn:microsoft.com/office/officeart/2005/8/layout/orgChart1"/>
    <dgm:cxn modelId="{3A28A531-C098-4775-ABB1-1358BBF66CF4}" type="presOf" srcId="{791EA1D1-16A1-486C-BA06-4990A438E513}" destId="{2646599C-398B-4F63-B6F4-DFA214B43288}" srcOrd="0" destOrd="0" presId="urn:microsoft.com/office/officeart/2005/8/layout/orgChart1"/>
    <dgm:cxn modelId="{CE2F3565-A315-4710-8060-7F8133106F5E}" srcId="{593D3736-EFD1-41D8-B71B-EF192AFF4688}" destId="{94E31416-A415-4B28-91C7-344F2B2FBAF6}" srcOrd="1" destOrd="0" parTransId="{791EA1D1-16A1-486C-BA06-4990A438E513}" sibTransId="{A00EFA33-32BB-4A76-8874-098722F18238}"/>
    <dgm:cxn modelId="{B79B2066-17CD-4E2C-B06D-80F6F18B3145}" srcId="{9ED1D8EA-B6B8-4DDB-82DF-83D3D0209AAE}" destId="{593D3736-EFD1-41D8-B71B-EF192AFF4688}" srcOrd="0" destOrd="0" parTransId="{C266F5C8-DCCE-472B-AE6B-6D39D94D1294}" sibTransId="{B013400D-F3AD-45A3-92B4-1A90950E7B20}"/>
    <dgm:cxn modelId="{A34FDB8D-FAC9-4D3B-88EB-D70691FFB1B3}" type="presOf" srcId="{8954A4AF-3599-491B-9280-BB68E00143FC}" destId="{898B2C88-E422-4F42-A34E-C7DF363E7908}" srcOrd="0" destOrd="0" presId="urn:microsoft.com/office/officeart/2005/8/layout/orgChart1"/>
    <dgm:cxn modelId="{DD77C6AF-C4AA-4080-8687-99DE4B378166}" type="presOf" srcId="{9ED1D8EA-B6B8-4DDB-82DF-83D3D0209AAE}" destId="{E620D04E-B6E4-4FEB-B71C-810F43ED4054}" srcOrd="0" destOrd="0" presId="urn:microsoft.com/office/officeart/2005/8/layout/orgChart1"/>
    <dgm:cxn modelId="{A122F1B6-7A30-4658-AC4B-4D6F03B8E31A}" srcId="{593D3736-EFD1-41D8-B71B-EF192AFF4688}" destId="{A379B113-69F8-4F06-8354-31B9151B9615}" srcOrd="0" destOrd="0" parTransId="{8954A4AF-3599-491B-9280-BB68E00143FC}" sibTransId="{90761674-5C2D-443D-BCF8-53B4FD4BB44E}"/>
    <dgm:cxn modelId="{07CD0DBA-32FF-4060-980E-768D7BB7A22A}" type="presOf" srcId="{A379B113-69F8-4F06-8354-31B9151B9615}" destId="{ADC1B237-D80C-4263-93FD-C7F7EFEAA690}" srcOrd="0" destOrd="0" presId="urn:microsoft.com/office/officeart/2005/8/layout/orgChart1"/>
    <dgm:cxn modelId="{734C45C3-4E83-4925-8F3F-B07FCAFC6F44}" type="presOf" srcId="{593D3736-EFD1-41D8-B71B-EF192AFF4688}" destId="{6F5D7006-9195-4029-9FFB-A3D1A00AA45F}" srcOrd="1" destOrd="0" presId="urn:microsoft.com/office/officeart/2005/8/layout/orgChart1"/>
    <dgm:cxn modelId="{701B8EE0-D1F9-482B-9772-860635D40855}" type="presOf" srcId="{94E31416-A415-4B28-91C7-344F2B2FBAF6}" destId="{76A339CC-C089-47F9-BC64-8099CE1B05DF}" srcOrd="1" destOrd="0" presId="urn:microsoft.com/office/officeart/2005/8/layout/orgChart1"/>
    <dgm:cxn modelId="{94A984E4-E38E-45E3-ABFC-1628893184F9}" type="presOf" srcId="{593D3736-EFD1-41D8-B71B-EF192AFF4688}" destId="{07A7A4DA-3477-4C6A-983F-760C649840EE}" srcOrd="0" destOrd="0" presId="urn:microsoft.com/office/officeart/2005/8/layout/orgChart1"/>
    <dgm:cxn modelId="{980276EF-4ACB-4E4F-96E6-A2764F9B77CC}" type="presOf" srcId="{A379B113-69F8-4F06-8354-31B9151B9615}" destId="{2DD72917-CE25-41CF-8E6F-3B32FD66A6C4}" srcOrd="1" destOrd="0" presId="urn:microsoft.com/office/officeart/2005/8/layout/orgChart1"/>
    <dgm:cxn modelId="{ED29D508-53A1-40A6-972F-D5A6AA9CE3F6}" type="presParOf" srcId="{E620D04E-B6E4-4FEB-B71C-810F43ED4054}" destId="{18504097-A75D-439E-84E7-A1999D4CA080}" srcOrd="0" destOrd="0" presId="urn:microsoft.com/office/officeart/2005/8/layout/orgChart1"/>
    <dgm:cxn modelId="{232233EE-F49C-462B-9180-745626E618A3}" type="presParOf" srcId="{18504097-A75D-439E-84E7-A1999D4CA080}" destId="{7AFD61DB-3EBE-4320-B239-2B5A1699077C}" srcOrd="0" destOrd="0" presId="urn:microsoft.com/office/officeart/2005/8/layout/orgChart1"/>
    <dgm:cxn modelId="{42A534C6-6F1C-45D5-A9A7-45F215F5D8BA}" type="presParOf" srcId="{7AFD61DB-3EBE-4320-B239-2B5A1699077C}" destId="{07A7A4DA-3477-4C6A-983F-760C649840EE}" srcOrd="0" destOrd="0" presId="urn:microsoft.com/office/officeart/2005/8/layout/orgChart1"/>
    <dgm:cxn modelId="{28FBEE1A-443B-424B-BA5D-6F092FEEBDFB}" type="presParOf" srcId="{7AFD61DB-3EBE-4320-B239-2B5A1699077C}" destId="{6F5D7006-9195-4029-9FFB-A3D1A00AA45F}" srcOrd="1" destOrd="0" presId="urn:microsoft.com/office/officeart/2005/8/layout/orgChart1"/>
    <dgm:cxn modelId="{144C2492-8888-4821-92D8-288CAC372F3D}" type="presParOf" srcId="{18504097-A75D-439E-84E7-A1999D4CA080}" destId="{285E5DA0-B317-4A8C-9246-00FD5B8DB44C}" srcOrd="1" destOrd="0" presId="urn:microsoft.com/office/officeart/2005/8/layout/orgChart1"/>
    <dgm:cxn modelId="{60DE1B7C-93C8-44C5-8D6E-8C01D4C4D76B}" type="presParOf" srcId="{285E5DA0-B317-4A8C-9246-00FD5B8DB44C}" destId="{898B2C88-E422-4F42-A34E-C7DF363E7908}" srcOrd="0" destOrd="0" presId="urn:microsoft.com/office/officeart/2005/8/layout/orgChart1"/>
    <dgm:cxn modelId="{5DA942EE-E40E-474C-9143-C57C84B92015}" type="presParOf" srcId="{285E5DA0-B317-4A8C-9246-00FD5B8DB44C}" destId="{38D952B1-B06D-452F-9461-56DC6188782A}" srcOrd="1" destOrd="0" presId="urn:microsoft.com/office/officeart/2005/8/layout/orgChart1"/>
    <dgm:cxn modelId="{7B3DD6F5-8942-4F6F-B3A8-FDC5FE1AA7CD}" type="presParOf" srcId="{38D952B1-B06D-452F-9461-56DC6188782A}" destId="{FDD5CB55-FEAB-4D0B-BE93-F1D649F1D7A6}" srcOrd="0" destOrd="0" presId="urn:microsoft.com/office/officeart/2005/8/layout/orgChart1"/>
    <dgm:cxn modelId="{4CFDFA25-AF7E-471A-9708-BC3595437BB6}" type="presParOf" srcId="{FDD5CB55-FEAB-4D0B-BE93-F1D649F1D7A6}" destId="{ADC1B237-D80C-4263-93FD-C7F7EFEAA690}" srcOrd="0" destOrd="0" presId="urn:microsoft.com/office/officeart/2005/8/layout/orgChart1"/>
    <dgm:cxn modelId="{C5C98E59-1694-487B-979A-823D7DC8AC92}" type="presParOf" srcId="{FDD5CB55-FEAB-4D0B-BE93-F1D649F1D7A6}" destId="{2DD72917-CE25-41CF-8E6F-3B32FD66A6C4}" srcOrd="1" destOrd="0" presId="urn:microsoft.com/office/officeart/2005/8/layout/orgChart1"/>
    <dgm:cxn modelId="{180C34D2-743C-41D3-A310-8AC116461B1F}" type="presParOf" srcId="{38D952B1-B06D-452F-9461-56DC6188782A}" destId="{49E1D124-E06A-4101-B779-DB6B94AB1C05}" srcOrd="1" destOrd="0" presId="urn:microsoft.com/office/officeart/2005/8/layout/orgChart1"/>
    <dgm:cxn modelId="{CC020B36-706B-4184-92BE-940F4420639B}" type="presParOf" srcId="{38D952B1-B06D-452F-9461-56DC6188782A}" destId="{0C57C792-6523-4034-AF47-762261879ADB}" srcOrd="2" destOrd="0" presId="urn:microsoft.com/office/officeart/2005/8/layout/orgChart1"/>
    <dgm:cxn modelId="{75229D01-567C-467E-8E79-4FB0B4BC363A}" type="presParOf" srcId="{285E5DA0-B317-4A8C-9246-00FD5B8DB44C}" destId="{2646599C-398B-4F63-B6F4-DFA214B43288}" srcOrd="2" destOrd="0" presId="urn:microsoft.com/office/officeart/2005/8/layout/orgChart1"/>
    <dgm:cxn modelId="{9F4FECC1-17E3-4DB9-82B8-0E12D336EF87}" type="presParOf" srcId="{285E5DA0-B317-4A8C-9246-00FD5B8DB44C}" destId="{64E3C4CE-7B51-489C-BB27-29B6412E697F}" srcOrd="3" destOrd="0" presId="urn:microsoft.com/office/officeart/2005/8/layout/orgChart1"/>
    <dgm:cxn modelId="{9816AB37-6740-4C1A-8079-FDEF5922E802}" type="presParOf" srcId="{64E3C4CE-7B51-489C-BB27-29B6412E697F}" destId="{847DBFBB-2711-43E5-AF4E-CC601DA2A094}" srcOrd="0" destOrd="0" presId="urn:microsoft.com/office/officeart/2005/8/layout/orgChart1"/>
    <dgm:cxn modelId="{C5BF09A9-A602-4345-808B-FE912032B89C}" type="presParOf" srcId="{847DBFBB-2711-43E5-AF4E-CC601DA2A094}" destId="{9E596DA5-B39A-435F-870A-F2E347EE80EA}" srcOrd="0" destOrd="0" presId="urn:microsoft.com/office/officeart/2005/8/layout/orgChart1"/>
    <dgm:cxn modelId="{F37793D4-915D-4FB1-90D8-54F0183B2095}" type="presParOf" srcId="{847DBFBB-2711-43E5-AF4E-CC601DA2A094}" destId="{76A339CC-C089-47F9-BC64-8099CE1B05DF}" srcOrd="1" destOrd="0" presId="urn:microsoft.com/office/officeart/2005/8/layout/orgChart1"/>
    <dgm:cxn modelId="{992C3A44-77F8-4DA5-A215-40CB67198BCF}" type="presParOf" srcId="{64E3C4CE-7B51-489C-BB27-29B6412E697F}" destId="{B1A97947-1EBF-48EF-B77A-45373AD860B5}" srcOrd="1" destOrd="0" presId="urn:microsoft.com/office/officeart/2005/8/layout/orgChart1"/>
    <dgm:cxn modelId="{FEEEE790-E820-46C7-B691-84DDA3900AEB}" type="presParOf" srcId="{64E3C4CE-7B51-489C-BB27-29B6412E697F}" destId="{FDF01968-F349-4A27-BA86-6543EF861688}" srcOrd="2" destOrd="0" presId="urn:microsoft.com/office/officeart/2005/8/layout/orgChart1"/>
    <dgm:cxn modelId="{BA708E7B-DCAA-42AB-918D-ED801EE8D99F}" type="presParOf" srcId="{18504097-A75D-439E-84E7-A1999D4CA080}" destId="{0BAF11C5-897A-4C8F-8773-44B930BB6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CC4C02-F686-464B-B9CF-9B0177924B90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CC3F5-935F-4069-8BCE-446B81B021BE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en-US" sz="3500" dirty="0">
              <a:solidFill>
                <a:schemeClr val="tx1"/>
              </a:solidFill>
            </a:rPr>
            <a:t>{ </a:t>
          </a:r>
          <a:r>
            <a:rPr lang="en-US" sz="3200" dirty="0" err="1">
              <a:solidFill>
                <a:schemeClr val="tx1"/>
              </a:solidFill>
            </a:rPr>
            <a:t>int</a:t>
          </a:r>
          <a:r>
            <a:rPr lang="en-US" sz="3200" dirty="0">
              <a:solidFill>
                <a:schemeClr val="tx1"/>
              </a:solidFill>
            </a:rPr>
            <a:t> x=0;</a:t>
          </a:r>
          <a:r>
            <a:rPr lang="en-US" sz="3500" dirty="0"/>
            <a:t>		</a:t>
          </a:r>
        </a:p>
      </dgm:t>
    </dgm:pt>
    <dgm:pt modelId="{CFD9FD9D-A9EE-4240-A88F-6E8030D9E916}" type="parTrans" cxnId="{02F1A2A3-B3BF-4685-87C4-5F56F608455A}">
      <dgm:prSet/>
      <dgm:spPr/>
      <dgm:t>
        <a:bodyPr/>
        <a:lstStyle/>
        <a:p>
          <a:pPr algn="ctr"/>
          <a:endParaRPr lang="en-US"/>
        </a:p>
      </dgm:t>
    </dgm:pt>
    <dgm:pt modelId="{291C85C0-1F3E-45CB-8D06-F3B39149D50F}" type="sibTrans" cxnId="{02F1A2A3-B3BF-4685-87C4-5F56F608455A}">
      <dgm:prSet/>
      <dgm:spPr/>
      <dgm:t>
        <a:bodyPr/>
        <a:lstStyle/>
        <a:p>
          <a:pPr algn="ctr"/>
          <a:endParaRPr lang="en-US"/>
        </a:p>
      </dgm:t>
    </dgm:pt>
    <dgm:pt modelId="{1AF8BAB9-2532-43AD-AFE7-FA2DF413B801}">
      <dgm:prSet phldrT="[Text]"/>
      <dgm:spPr/>
      <dgm:t>
        <a:bodyPr/>
        <a:lstStyle/>
        <a:p>
          <a:pPr algn="ctr"/>
          <a:r>
            <a:rPr lang="en-US" dirty="0"/>
            <a:t>Block 2</a:t>
          </a:r>
        </a:p>
      </dgm:t>
    </dgm:pt>
    <dgm:pt modelId="{D871CBF2-148C-4FE6-9FEF-29027076AC36}" type="parTrans" cxnId="{EA61B616-BB11-4415-BFF8-CCCD6885C414}">
      <dgm:prSet/>
      <dgm:spPr/>
      <dgm:t>
        <a:bodyPr/>
        <a:lstStyle/>
        <a:p>
          <a:pPr algn="ctr"/>
          <a:endParaRPr lang="en-US"/>
        </a:p>
      </dgm:t>
    </dgm:pt>
    <dgm:pt modelId="{E09B0EED-3D77-4145-A276-B5DDB03C845D}" type="sibTrans" cxnId="{EA61B616-BB11-4415-BFF8-CCCD6885C414}">
      <dgm:prSet/>
      <dgm:spPr/>
      <dgm:t>
        <a:bodyPr/>
        <a:lstStyle/>
        <a:p>
          <a:pPr algn="ctr"/>
          <a:endParaRPr lang="en-US"/>
        </a:p>
      </dgm:t>
    </dgm:pt>
    <dgm:pt modelId="{6368D09E-9927-4A30-8AEB-6388D184543E}">
      <dgm:prSet phldrT="[Text]" custT="1"/>
      <dgm:spPr>
        <a:solidFill>
          <a:srgbClr val="92D050"/>
        </a:solidFill>
      </dgm:spPr>
      <dgm:t>
        <a:bodyPr/>
        <a:lstStyle/>
        <a:p>
          <a:pPr algn="ctr"/>
          <a:r>
            <a:rPr lang="en-US" sz="2400" dirty="0">
              <a:solidFill>
                <a:schemeClr val="tx1"/>
              </a:solidFill>
            </a:rPr>
            <a:t>{….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…..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                     int m=10;</a:t>
          </a:r>
        </a:p>
        <a:p>
          <a:pPr algn="ctr"/>
          <a:r>
            <a:rPr lang="en-US" sz="2400" dirty="0">
              <a:solidFill>
                <a:schemeClr val="tx1"/>
              </a:solidFill>
            </a:rPr>
            <a:t>…}</a:t>
          </a:r>
        </a:p>
        <a:p>
          <a:pPr algn="l"/>
          <a:r>
            <a:rPr lang="en-US" sz="2400" dirty="0">
              <a:solidFill>
                <a:schemeClr val="tx1"/>
              </a:solidFill>
            </a:rPr>
            <a:t>}</a:t>
          </a:r>
        </a:p>
      </dgm:t>
    </dgm:pt>
    <dgm:pt modelId="{14D3F09E-D90D-49CC-BD7C-5371647FE2D0}" type="parTrans" cxnId="{1F03D5A6-8D09-49C1-BE9F-1474966443AB}">
      <dgm:prSet/>
      <dgm:spPr/>
      <dgm:t>
        <a:bodyPr/>
        <a:lstStyle/>
        <a:p>
          <a:pPr algn="ctr"/>
          <a:endParaRPr lang="en-US"/>
        </a:p>
      </dgm:t>
    </dgm:pt>
    <dgm:pt modelId="{15A98476-F84B-48C2-B319-3BABBB5E5781}" type="sibTrans" cxnId="{1F03D5A6-8D09-49C1-BE9F-1474966443AB}">
      <dgm:prSet/>
      <dgm:spPr/>
      <dgm:t>
        <a:bodyPr/>
        <a:lstStyle/>
        <a:p>
          <a:pPr algn="ctr"/>
          <a:endParaRPr lang="en-US"/>
        </a:p>
      </dgm:t>
    </dgm:pt>
    <dgm:pt modelId="{32C2C766-8711-469D-9A13-C9BE1D2CD4EA}">
      <dgm:prSet phldrT="[Text]"/>
      <dgm:spPr/>
      <dgm:t>
        <a:bodyPr/>
        <a:lstStyle/>
        <a:p>
          <a:pPr algn="ctr"/>
          <a:r>
            <a:rPr lang="en-US" dirty="0"/>
            <a:t>Block 3</a:t>
          </a:r>
        </a:p>
      </dgm:t>
    </dgm:pt>
    <dgm:pt modelId="{A740F2C0-5525-43C2-876D-E0B00F8F5898}" type="parTrans" cxnId="{8261E429-347F-46BF-BEC1-906E042D9052}">
      <dgm:prSet/>
      <dgm:spPr/>
      <dgm:t>
        <a:bodyPr/>
        <a:lstStyle/>
        <a:p>
          <a:pPr algn="ctr"/>
          <a:endParaRPr lang="en-US"/>
        </a:p>
      </dgm:t>
    </dgm:pt>
    <dgm:pt modelId="{21BDC0C1-F5B5-49FB-B027-81C0B73FF0F5}" type="sibTrans" cxnId="{8261E429-347F-46BF-BEC1-906E042D9052}">
      <dgm:prSet/>
      <dgm:spPr/>
      <dgm:t>
        <a:bodyPr/>
        <a:lstStyle/>
        <a:p>
          <a:pPr algn="ctr"/>
          <a:endParaRPr lang="en-US"/>
        </a:p>
      </dgm:t>
    </dgm:pt>
    <dgm:pt modelId="{57D1E201-9A8E-4119-9F73-8869413A831E}">
      <dgm:prSet phldrT="[Text]"/>
      <dgm:spPr/>
      <dgm:t>
        <a:bodyPr/>
        <a:lstStyle/>
        <a:p>
          <a:pPr algn="ctr"/>
          <a:r>
            <a:rPr lang="en-US" dirty="0"/>
            <a:t>Block 1</a:t>
          </a:r>
        </a:p>
      </dgm:t>
    </dgm:pt>
    <dgm:pt modelId="{D1433F73-3C08-4F62-9B99-C681CAC5F6DC}" type="sibTrans" cxnId="{3609EDA4-F6BE-4389-9333-716530B43E6A}">
      <dgm:prSet/>
      <dgm:spPr/>
      <dgm:t>
        <a:bodyPr/>
        <a:lstStyle/>
        <a:p>
          <a:pPr algn="ctr"/>
          <a:endParaRPr lang="en-US"/>
        </a:p>
      </dgm:t>
    </dgm:pt>
    <dgm:pt modelId="{9736F9FE-9937-4836-A0C3-1D36F46DA7FD}" type="parTrans" cxnId="{3609EDA4-F6BE-4389-9333-716530B43E6A}">
      <dgm:prSet/>
      <dgm:spPr/>
      <dgm:t>
        <a:bodyPr/>
        <a:lstStyle/>
        <a:p>
          <a:pPr algn="ctr"/>
          <a:endParaRPr lang="en-US"/>
        </a:p>
      </dgm:t>
    </dgm:pt>
    <dgm:pt modelId="{50EB9AF7-2D42-494E-AA55-C9F7E564C206}">
      <dgm:prSet phldrT="[Text]" custT="1"/>
      <dgm:spPr/>
      <dgm:t>
        <a:bodyPr/>
        <a:lstStyle/>
        <a:p>
          <a:pPr algn="ctr"/>
          <a:endParaRPr lang="en-US" sz="2000" dirty="0"/>
        </a:p>
        <a:p>
          <a:pPr algn="ctr"/>
          <a:r>
            <a:rPr lang="en-US" sz="2000" dirty="0"/>
            <a:t>{</a:t>
          </a:r>
        </a:p>
        <a:p>
          <a:pPr algn="ctr"/>
          <a:r>
            <a:rPr lang="en-US" sz="2000" dirty="0"/>
            <a:t>                       int n=5;</a:t>
          </a:r>
        </a:p>
        <a:p>
          <a:pPr algn="ctr"/>
          <a:r>
            <a:rPr lang="en-US" sz="2000" dirty="0"/>
            <a:t>}</a:t>
          </a:r>
        </a:p>
      </dgm:t>
    </dgm:pt>
    <dgm:pt modelId="{E3EDD2FD-FCA6-437C-AC86-EE9A74E7A6AA}" type="sibTrans" cxnId="{E52537C9-CEF8-49D3-BE8F-1C8EFFE0A99F}">
      <dgm:prSet/>
      <dgm:spPr/>
      <dgm:t>
        <a:bodyPr/>
        <a:lstStyle/>
        <a:p>
          <a:pPr algn="ctr"/>
          <a:endParaRPr lang="en-US"/>
        </a:p>
      </dgm:t>
    </dgm:pt>
    <dgm:pt modelId="{12C8517D-FF01-485F-9703-581D32C9EC19}" type="parTrans" cxnId="{E52537C9-CEF8-49D3-BE8F-1C8EFFE0A99F}">
      <dgm:prSet/>
      <dgm:spPr/>
      <dgm:t>
        <a:bodyPr/>
        <a:lstStyle/>
        <a:p>
          <a:pPr algn="ctr"/>
          <a:endParaRPr lang="en-US"/>
        </a:p>
      </dgm:t>
    </dgm:pt>
    <dgm:pt modelId="{D7215A44-31CC-45E0-A5DA-4AE232C4E159}" type="pres">
      <dgm:prSet presAssocID="{95CC4C02-F686-464B-B9CF-9B0177924B9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B1F30B-CA8A-4447-A0A4-8EB5E1A445C3}" type="pres">
      <dgm:prSet presAssocID="{95CC4C02-F686-464B-B9CF-9B0177924B90}" presName="outerBox" presStyleCnt="0"/>
      <dgm:spPr/>
    </dgm:pt>
    <dgm:pt modelId="{1BF60134-DAFB-4D10-A29C-7FFFEEE0436E}" type="pres">
      <dgm:prSet presAssocID="{95CC4C02-F686-464B-B9CF-9B0177924B90}" presName="outerBoxParent" presStyleLbl="node1" presStyleIdx="0" presStyleCnt="3" custLinFactNeighborX="1725"/>
      <dgm:spPr/>
    </dgm:pt>
    <dgm:pt modelId="{05D98465-77F7-4BE0-B9B1-82E67D58B055}" type="pres">
      <dgm:prSet presAssocID="{95CC4C02-F686-464B-B9CF-9B0177924B90}" presName="outerBoxChildren" presStyleCnt="0"/>
      <dgm:spPr/>
    </dgm:pt>
    <dgm:pt modelId="{F0DA356E-3ADA-4139-9388-AC204F594D27}" type="pres">
      <dgm:prSet presAssocID="{57D1E201-9A8E-4119-9F73-8869413A831E}" presName="oChild" presStyleLbl="fgAcc1" presStyleIdx="0" presStyleCnt="3" custAng="10800000" custFlipVert="1" custScaleY="21308" custLinFactX="223472" custLinFactNeighborX="300000" custLinFactNeighborY="-30872">
        <dgm:presLayoutVars>
          <dgm:bulletEnabled val="1"/>
        </dgm:presLayoutVars>
      </dgm:prSet>
      <dgm:spPr/>
    </dgm:pt>
    <dgm:pt modelId="{682073AD-AD6A-49F7-8C77-F410FABAB656}" type="pres">
      <dgm:prSet presAssocID="{95CC4C02-F686-464B-B9CF-9B0177924B90}" presName="middleBox" presStyleCnt="0"/>
      <dgm:spPr/>
    </dgm:pt>
    <dgm:pt modelId="{8C0CEB77-BC49-4077-AEB2-952348E79A6E}" type="pres">
      <dgm:prSet presAssocID="{95CC4C02-F686-464B-B9CF-9B0177924B90}" presName="middleBoxParent" presStyleLbl="node1" presStyleIdx="1" presStyleCnt="3" custScaleX="97075" custScaleY="45225" custLinFactNeighborX="-17919" custLinFactNeighborY="-40327"/>
      <dgm:spPr/>
    </dgm:pt>
    <dgm:pt modelId="{DEDDB98C-6DE9-4E9D-98FD-C7284D66F4D8}" type="pres">
      <dgm:prSet presAssocID="{95CC4C02-F686-464B-B9CF-9B0177924B90}" presName="middleBoxChildren" presStyleCnt="0"/>
      <dgm:spPr/>
    </dgm:pt>
    <dgm:pt modelId="{368340CD-C9DC-4009-B002-9F0C1D237A85}" type="pres">
      <dgm:prSet presAssocID="{1AF8BAB9-2532-43AD-AFE7-FA2DF413B801}" presName="mChild" presStyleLbl="fgAcc1" presStyleIdx="1" presStyleCnt="3" custScaleY="34351" custLinFactNeighborX="-45179" custLinFactNeighborY="-70916">
        <dgm:presLayoutVars>
          <dgm:bulletEnabled val="1"/>
        </dgm:presLayoutVars>
      </dgm:prSet>
      <dgm:spPr/>
    </dgm:pt>
    <dgm:pt modelId="{76A09721-9B0D-4169-8626-32BE8EA5264A}" type="pres">
      <dgm:prSet presAssocID="{95CC4C02-F686-464B-B9CF-9B0177924B90}" presName="centerBox" presStyleCnt="0"/>
      <dgm:spPr/>
    </dgm:pt>
    <dgm:pt modelId="{1D58A5BC-1B55-4758-ACCC-4F3250A65D04}" type="pres">
      <dgm:prSet presAssocID="{95CC4C02-F686-464B-B9CF-9B0177924B90}" presName="centerBoxParent" presStyleLbl="node1" presStyleIdx="2" presStyleCnt="3" custScaleX="137305" custScaleY="91493" custLinFactNeighborX="-34240" custLinFactNeighborY="3891"/>
      <dgm:spPr/>
    </dgm:pt>
    <dgm:pt modelId="{7FB32554-5E22-4FB8-8BCE-8E7E20125CC1}" type="pres">
      <dgm:prSet presAssocID="{95CC4C02-F686-464B-B9CF-9B0177924B90}" presName="centerBoxChildren" presStyleCnt="0"/>
      <dgm:spPr/>
    </dgm:pt>
    <dgm:pt modelId="{4EA32066-65BF-4442-8E57-88DE1520C93C}" type="pres">
      <dgm:prSet presAssocID="{32C2C766-8711-469D-9A13-C9BE1D2CD4EA}" presName="cChild" presStyleLbl="fgAcc1" presStyleIdx="2" presStyleCnt="3" custFlipHor="1" custScaleX="31706" custScaleY="83428" custLinFactNeighborX="-51785" custLinFactNeighborY="-80106">
        <dgm:presLayoutVars>
          <dgm:bulletEnabled val="1"/>
        </dgm:presLayoutVars>
      </dgm:prSet>
      <dgm:spPr/>
    </dgm:pt>
  </dgm:ptLst>
  <dgm:cxnLst>
    <dgm:cxn modelId="{EA61B616-BB11-4415-BFF8-CCCD6885C414}" srcId="{50EB9AF7-2D42-494E-AA55-C9F7E564C206}" destId="{1AF8BAB9-2532-43AD-AFE7-FA2DF413B801}" srcOrd="0" destOrd="0" parTransId="{D871CBF2-148C-4FE6-9FEF-29027076AC36}" sibTransId="{E09B0EED-3D77-4145-A276-B5DDB03C845D}"/>
    <dgm:cxn modelId="{8261E429-347F-46BF-BEC1-906E042D9052}" srcId="{6368D09E-9927-4A30-8AEB-6388D184543E}" destId="{32C2C766-8711-469D-9A13-C9BE1D2CD4EA}" srcOrd="0" destOrd="0" parTransId="{A740F2C0-5525-43C2-876D-E0B00F8F5898}" sibTransId="{21BDC0C1-F5B5-49FB-B027-81C0B73FF0F5}"/>
    <dgm:cxn modelId="{3DA23934-F3EA-4F48-9107-C685644CC2F1}" type="presOf" srcId="{2FBCC3F5-935F-4069-8BCE-446B81B021BE}" destId="{1BF60134-DAFB-4D10-A29C-7FFFEEE0436E}" srcOrd="0" destOrd="0" presId="urn:microsoft.com/office/officeart/2005/8/layout/target2"/>
    <dgm:cxn modelId="{B65F6038-048E-4C3E-ACB3-D63392082407}" type="presOf" srcId="{1AF8BAB9-2532-43AD-AFE7-FA2DF413B801}" destId="{368340CD-C9DC-4009-B002-9F0C1D237A85}" srcOrd="0" destOrd="0" presId="urn:microsoft.com/office/officeart/2005/8/layout/target2"/>
    <dgm:cxn modelId="{46F3F763-B0DC-42CE-81A6-74A5B2AE50AC}" type="presOf" srcId="{50EB9AF7-2D42-494E-AA55-C9F7E564C206}" destId="{8C0CEB77-BC49-4077-AEB2-952348E79A6E}" srcOrd="0" destOrd="0" presId="urn:microsoft.com/office/officeart/2005/8/layout/target2"/>
    <dgm:cxn modelId="{22728D65-7CAB-448C-AAE0-26F6AAE16EAB}" type="presOf" srcId="{32C2C766-8711-469D-9A13-C9BE1D2CD4EA}" destId="{4EA32066-65BF-4442-8E57-88DE1520C93C}" srcOrd="0" destOrd="0" presId="urn:microsoft.com/office/officeart/2005/8/layout/target2"/>
    <dgm:cxn modelId="{02F1A2A3-B3BF-4685-87C4-5F56F608455A}" srcId="{95CC4C02-F686-464B-B9CF-9B0177924B90}" destId="{2FBCC3F5-935F-4069-8BCE-446B81B021BE}" srcOrd="0" destOrd="0" parTransId="{CFD9FD9D-A9EE-4240-A88F-6E8030D9E916}" sibTransId="{291C85C0-1F3E-45CB-8D06-F3B39149D50F}"/>
    <dgm:cxn modelId="{3609EDA4-F6BE-4389-9333-716530B43E6A}" srcId="{2FBCC3F5-935F-4069-8BCE-446B81B021BE}" destId="{57D1E201-9A8E-4119-9F73-8869413A831E}" srcOrd="0" destOrd="0" parTransId="{9736F9FE-9937-4836-A0C3-1D36F46DA7FD}" sibTransId="{D1433F73-3C08-4F62-9B99-C681CAC5F6DC}"/>
    <dgm:cxn modelId="{1F03D5A6-8D09-49C1-BE9F-1474966443AB}" srcId="{95CC4C02-F686-464B-B9CF-9B0177924B90}" destId="{6368D09E-9927-4A30-8AEB-6388D184543E}" srcOrd="2" destOrd="0" parTransId="{14D3F09E-D90D-49CC-BD7C-5371647FE2D0}" sibTransId="{15A98476-F84B-48C2-B319-3BABBB5E5781}"/>
    <dgm:cxn modelId="{39F781A7-A741-4072-B47F-E49BB68C852A}" type="presOf" srcId="{95CC4C02-F686-464B-B9CF-9B0177924B90}" destId="{D7215A44-31CC-45E0-A5DA-4AE232C4E159}" srcOrd="0" destOrd="0" presId="urn:microsoft.com/office/officeart/2005/8/layout/target2"/>
    <dgm:cxn modelId="{A6EC59AB-0914-4307-A936-2D38E81E7294}" type="presOf" srcId="{6368D09E-9927-4A30-8AEB-6388D184543E}" destId="{1D58A5BC-1B55-4758-ACCC-4F3250A65D04}" srcOrd="0" destOrd="0" presId="urn:microsoft.com/office/officeart/2005/8/layout/target2"/>
    <dgm:cxn modelId="{E52537C9-CEF8-49D3-BE8F-1C8EFFE0A99F}" srcId="{95CC4C02-F686-464B-B9CF-9B0177924B90}" destId="{50EB9AF7-2D42-494E-AA55-C9F7E564C206}" srcOrd="1" destOrd="0" parTransId="{12C8517D-FF01-485F-9703-581D32C9EC19}" sibTransId="{E3EDD2FD-FCA6-437C-AC86-EE9A74E7A6AA}"/>
    <dgm:cxn modelId="{059E06E8-7DB6-44C1-9A6A-DD320ED2E2C1}" type="presOf" srcId="{57D1E201-9A8E-4119-9F73-8869413A831E}" destId="{F0DA356E-3ADA-4139-9388-AC204F594D27}" srcOrd="0" destOrd="0" presId="urn:microsoft.com/office/officeart/2005/8/layout/target2"/>
    <dgm:cxn modelId="{76564A54-AF4A-4B94-A9C6-F27A10643FA8}" type="presParOf" srcId="{D7215A44-31CC-45E0-A5DA-4AE232C4E159}" destId="{9CB1F30B-CA8A-4447-A0A4-8EB5E1A445C3}" srcOrd="0" destOrd="0" presId="urn:microsoft.com/office/officeart/2005/8/layout/target2"/>
    <dgm:cxn modelId="{CD07ECF9-0FDB-44C6-B920-0E3FBEACF9A6}" type="presParOf" srcId="{9CB1F30B-CA8A-4447-A0A4-8EB5E1A445C3}" destId="{1BF60134-DAFB-4D10-A29C-7FFFEEE0436E}" srcOrd="0" destOrd="0" presId="urn:microsoft.com/office/officeart/2005/8/layout/target2"/>
    <dgm:cxn modelId="{1F0AC121-75E0-4EF5-88B6-BE7B6425D74C}" type="presParOf" srcId="{9CB1F30B-CA8A-4447-A0A4-8EB5E1A445C3}" destId="{05D98465-77F7-4BE0-B9B1-82E67D58B055}" srcOrd="1" destOrd="0" presId="urn:microsoft.com/office/officeart/2005/8/layout/target2"/>
    <dgm:cxn modelId="{238DF58B-F12A-46FB-8243-76C4F7C75986}" type="presParOf" srcId="{05D98465-77F7-4BE0-B9B1-82E67D58B055}" destId="{F0DA356E-3ADA-4139-9388-AC204F594D27}" srcOrd="0" destOrd="0" presId="urn:microsoft.com/office/officeart/2005/8/layout/target2"/>
    <dgm:cxn modelId="{4F021705-BCA8-4170-9329-19942A319F9D}" type="presParOf" srcId="{D7215A44-31CC-45E0-A5DA-4AE232C4E159}" destId="{682073AD-AD6A-49F7-8C77-F410FABAB656}" srcOrd="1" destOrd="0" presId="urn:microsoft.com/office/officeart/2005/8/layout/target2"/>
    <dgm:cxn modelId="{10F960B3-74E8-4D2A-B2C2-7D4E38F8FBA9}" type="presParOf" srcId="{682073AD-AD6A-49F7-8C77-F410FABAB656}" destId="{8C0CEB77-BC49-4077-AEB2-952348E79A6E}" srcOrd="0" destOrd="0" presId="urn:microsoft.com/office/officeart/2005/8/layout/target2"/>
    <dgm:cxn modelId="{9429FD6F-FB18-4DBF-A022-8A7D3B189176}" type="presParOf" srcId="{682073AD-AD6A-49F7-8C77-F410FABAB656}" destId="{DEDDB98C-6DE9-4E9D-98FD-C7284D66F4D8}" srcOrd="1" destOrd="0" presId="urn:microsoft.com/office/officeart/2005/8/layout/target2"/>
    <dgm:cxn modelId="{59FE3AA3-295E-4B62-B556-A8C41BDBA6E0}" type="presParOf" srcId="{DEDDB98C-6DE9-4E9D-98FD-C7284D66F4D8}" destId="{368340CD-C9DC-4009-B002-9F0C1D237A85}" srcOrd="0" destOrd="0" presId="urn:microsoft.com/office/officeart/2005/8/layout/target2"/>
    <dgm:cxn modelId="{7A026E51-FB85-49E7-8C03-DD80F872C5EE}" type="presParOf" srcId="{D7215A44-31CC-45E0-A5DA-4AE232C4E159}" destId="{76A09721-9B0D-4169-8626-32BE8EA5264A}" srcOrd="2" destOrd="0" presId="urn:microsoft.com/office/officeart/2005/8/layout/target2"/>
    <dgm:cxn modelId="{5B3807A7-A7EE-479E-8C7B-F58A02201F8D}" type="presParOf" srcId="{76A09721-9B0D-4169-8626-32BE8EA5264A}" destId="{1D58A5BC-1B55-4758-ACCC-4F3250A65D04}" srcOrd="0" destOrd="0" presId="urn:microsoft.com/office/officeart/2005/8/layout/target2"/>
    <dgm:cxn modelId="{77A11B90-5C58-43BD-88DB-44AF0DCE3156}" type="presParOf" srcId="{76A09721-9B0D-4169-8626-32BE8EA5264A}" destId="{7FB32554-5E22-4FB8-8BCE-8E7E20125CC1}" srcOrd="1" destOrd="0" presId="urn:microsoft.com/office/officeart/2005/8/layout/target2"/>
    <dgm:cxn modelId="{17FE5F79-4A55-4D89-9AC5-53B7FF91B862}" type="presParOf" srcId="{7FB32554-5E22-4FB8-8BCE-8E7E20125CC1}" destId="{4EA32066-65BF-4442-8E57-88DE1520C93C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36268-DFEE-4B50-9374-BC8640D5EB7D}">
      <dsp:nvSpPr>
        <dsp:cNvPr id="0" name=""/>
        <dsp:cNvSpPr/>
      </dsp:nvSpPr>
      <dsp:spPr>
        <a:xfrm>
          <a:off x="4025101" y="2103692"/>
          <a:ext cx="1797973" cy="203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431"/>
              </a:lnTo>
              <a:lnTo>
                <a:pt x="1797973" y="203143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EE8A-0A6B-44A2-AE72-38E31CC72FED}">
      <dsp:nvSpPr>
        <dsp:cNvPr id="0" name=""/>
        <dsp:cNvSpPr/>
      </dsp:nvSpPr>
      <dsp:spPr>
        <a:xfrm>
          <a:off x="4025101" y="2103692"/>
          <a:ext cx="1797973" cy="798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82"/>
              </a:lnTo>
              <a:lnTo>
                <a:pt x="1797973" y="7986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3669166" y="870943"/>
          <a:ext cx="1050440" cy="364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307"/>
              </a:lnTo>
              <a:lnTo>
                <a:pt x="1050440" y="182307"/>
              </a:lnTo>
              <a:lnTo>
                <a:pt x="1050440" y="3646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548D3-86D0-4757-B64F-03EA87AE215F}">
      <dsp:nvSpPr>
        <dsp:cNvPr id="0" name=""/>
        <dsp:cNvSpPr/>
      </dsp:nvSpPr>
      <dsp:spPr>
        <a:xfrm>
          <a:off x="1736266" y="2103692"/>
          <a:ext cx="187953" cy="2031431"/>
        </a:xfrm>
        <a:custGeom>
          <a:avLst/>
          <a:gdLst/>
          <a:ahLst/>
          <a:cxnLst/>
          <a:rect l="0" t="0" r="0" b="0"/>
          <a:pathLst>
            <a:path>
              <a:moveTo>
                <a:pt x="187953" y="0"/>
              </a:moveTo>
              <a:lnTo>
                <a:pt x="187953" y="2031431"/>
              </a:lnTo>
              <a:lnTo>
                <a:pt x="0" y="203143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61AC9-5E38-452B-B4D9-FDC3AC2F36E6}">
      <dsp:nvSpPr>
        <dsp:cNvPr id="0" name=""/>
        <dsp:cNvSpPr/>
      </dsp:nvSpPr>
      <dsp:spPr>
        <a:xfrm>
          <a:off x="1736266" y="2103692"/>
          <a:ext cx="187953" cy="798682"/>
        </a:xfrm>
        <a:custGeom>
          <a:avLst/>
          <a:gdLst/>
          <a:ahLst/>
          <a:cxnLst/>
          <a:rect l="0" t="0" r="0" b="0"/>
          <a:pathLst>
            <a:path>
              <a:moveTo>
                <a:pt x="187953" y="0"/>
              </a:moveTo>
              <a:lnTo>
                <a:pt x="187953" y="798682"/>
              </a:lnTo>
              <a:lnTo>
                <a:pt x="0" y="7986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2618725" y="870943"/>
          <a:ext cx="1050440" cy="364615"/>
        </a:xfrm>
        <a:custGeom>
          <a:avLst/>
          <a:gdLst/>
          <a:ahLst/>
          <a:cxnLst/>
          <a:rect l="0" t="0" r="0" b="0"/>
          <a:pathLst>
            <a:path>
              <a:moveTo>
                <a:pt x="1050440" y="0"/>
              </a:moveTo>
              <a:lnTo>
                <a:pt x="1050440" y="182307"/>
              </a:lnTo>
              <a:lnTo>
                <a:pt x="0" y="182307"/>
              </a:lnTo>
              <a:lnTo>
                <a:pt x="0" y="3646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2801033" y="2810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 Constants</a:t>
          </a:r>
        </a:p>
      </dsp:txBody>
      <dsp:txXfrm>
        <a:off x="2801033" y="2810"/>
        <a:ext cx="1736266" cy="868133"/>
      </dsp:txXfrm>
    </dsp:sp>
    <dsp:sp modelId="{ADC1B237-D80C-4263-93FD-C7F7EFEAA690}">
      <dsp:nvSpPr>
        <dsp:cNvPr id="0" name=""/>
        <dsp:cNvSpPr/>
      </dsp:nvSpPr>
      <dsp:spPr>
        <a:xfrm>
          <a:off x="1750592" y="1235559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Numeric Constants</a:t>
          </a:r>
        </a:p>
      </dsp:txBody>
      <dsp:txXfrm>
        <a:off x="1750592" y="1235559"/>
        <a:ext cx="1736266" cy="868133"/>
      </dsp:txXfrm>
    </dsp:sp>
    <dsp:sp modelId="{8756E6F6-DFE6-4A2C-AF91-93C4E2E986BB}">
      <dsp:nvSpPr>
        <dsp:cNvPr id="0" name=""/>
        <dsp:cNvSpPr/>
      </dsp:nvSpPr>
      <dsp:spPr>
        <a:xfrm>
          <a:off x="0" y="2468307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Integer Constants</a:t>
          </a:r>
        </a:p>
      </dsp:txBody>
      <dsp:txXfrm>
        <a:off x="0" y="2468307"/>
        <a:ext cx="1736266" cy="868133"/>
      </dsp:txXfrm>
    </dsp:sp>
    <dsp:sp modelId="{52CB2491-FCDE-4CD8-BD6D-ED832C95757B}">
      <dsp:nvSpPr>
        <dsp:cNvPr id="0" name=""/>
        <dsp:cNvSpPr/>
      </dsp:nvSpPr>
      <dsp:spPr>
        <a:xfrm>
          <a:off x="0" y="3701056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Real Constants</a:t>
          </a:r>
        </a:p>
      </dsp:txBody>
      <dsp:txXfrm>
        <a:off x="0" y="3701056"/>
        <a:ext cx="1736266" cy="868133"/>
      </dsp:txXfrm>
    </dsp:sp>
    <dsp:sp modelId="{9E596DA5-B39A-435F-870A-F2E347EE80EA}">
      <dsp:nvSpPr>
        <dsp:cNvPr id="0" name=""/>
        <dsp:cNvSpPr/>
      </dsp:nvSpPr>
      <dsp:spPr>
        <a:xfrm>
          <a:off x="3851474" y="1235559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 Constants</a:t>
          </a:r>
        </a:p>
      </dsp:txBody>
      <dsp:txXfrm>
        <a:off x="3851474" y="1235559"/>
        <a:ext cx="1736266" cy="868133"/>
      </dsp:txXfrm>
    </dsp:sp>
    <dsp:sp modelId="{C0332098-8405-4A77-A776-448C5FD17566}">
      <dsp:nvSpPr>
        <dsp:cNvPr id="0" name=""/>
        <dsp:cNvSpPr/>
      </dsp:nvSpPr>
      <dsp:spPr>
        <a:xfrm>
          <a:off x="5823074" y="2468307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Character Constants</a:t>
          </a:r>
        </a:p>
      </dsp:txBody>
      <dsp:txXfrm>
        <a:off x="5823074" y="2468307"/>
        <a:ext cx="1736266" cy="868133"/>
      </dsp:txXfrm>
    </dsp:sp>
    <dsp:sp modelId="{1117F75C-12A2-4AD3-86E8-8AFC7620DD74}">
      <dsp:nvSpPr>
        <dsp:cNvPr id="0" name=""/>
        <dsp:cNvSpPr/>
      </dsp:nvSpPr>
      <dsp:spPr>
        <a:xfrm>
          <a:off x="5823074" y="3701056"/>
          <a:ext cx="1736266" cy="868133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String Constants</a:t>
          </a:r>
        </a:p>
      </dsp:txBody>
      <dsp:txXfrm>
        <a:off x="5823074" y="3701056"/>
        <a:ext cx="1736266" cy="868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A674A-4688-417C-A99C-EB2A9419C4C8}">
      <dsp:nvSpPr>
        <dsp:cNvPr id="0" name=""/>
        <dsp:cNvSpPr/>
      </dsp:nvSpPr>
      <dsp:spPr>
        <a:xfrm>
          <a:off x="5007416" y="1656437"/>
          <a:ext cx="1396369" cy="2572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994"/>
              </a:lnTo>
              <a:lnTo>
                <a:pt x="1396369" y="25729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36268-DFEE-4B50-9374-BC8640D5EB7D}">
      <dsp:nvSpPr>
        <dsp:cNvPr id="0" name=""/>
        <dsp:cNvSpPr/>
      </dsp:nvSpPr>
      <dsp:spPr>
        <a:xfrm>
          <a:off x="5007416" y="1656437"/>
          <a:ext cx="1396369" cy="160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78"/>
              </a:lnTo>
              <a:lnTo>
                <a:pt x="1396369" y="16012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EE8A-0A6B-44A2-AE72-38E31CC72FED}">
      <dsp:nvSpPr>
        <dsp:cNvPr id="0" name=""/>
        <dsp:cNvSpPr/>
      </dsp:nvSpPr>
      <dsp:spPr>
        <a:xfrm>
          <a:off x="5007416" y="1656437"/>
          <a:ext cx="1396369" cy="62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562"/>
              </a:lnTo>
              <a:lnTo>
                <a:pt x="1396369" y="629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4220986" y="684721"/>
          <a:ext cx="1333875" cy="28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04"/>
              </a:lnTo>
              <a:lnTo>
                <a:pt x="1333875" y="143704"/>
              </a:lnTo>
              <a:lnTo>
                <a:pt x="1333875" y="2874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B6CFF-6367-49A2-A073-81CA7AAABE1A}">
      <dsp:nvSpPr>
        <dsp:cNvPr id="0" name=""/>
        <dsp:cNvSpPr/>
      </dsp:nvSpPr>
      <dsp:spPr>
        <a:xfrm>
          <a:off x="3184203" y="2628153"/>
          <a:ext cx="222741" cy="160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78"/>
              </a:lnTo>
              <a:lnTo>
                <a:pt x="222741" y="16012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ED8EE-2E4B-4D6D-A068-2F1DC9A2DDD1}">
      <dsp:nvSpPr>
        <dsp:cNvPr id="0" name=""/>
        <dsp:cNvSpPr/>
      </dsp:nvSpPr>
      <dsp:spPr>
        <a:xfrm>
          <a:off x="3184203" y="2628153"/>
          <a:ext cx="173608" cy="62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562"/>
              </a:lnTo>
              <a:lnTo>
                <a:pt x="173608" y="62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548D3-86D0-4757-B64F-03EA87AE215F}">
      <dsp:nvSpPr>
        <dsp:cNvPr id="0" name=""/>
        <dsp:cNvSpPr/>
      </dsp:nvSpPr>
      <dsp:spPr>
        <a:xfrm>
          <a:off x="1889501" y="1656437"/>
          <a:ext cx="1842147" cy="28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04"/>
              </a:lnTo>
              <a:lnTo>
                <a:pt x="1842147" y="143704"/>
              </a:lnTo>
              <a:lnTo>
                <a:pt x="1842147" y="2874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3BC3F-BB5D-4CEB-95B4-0509211EE7A6}">
      <dsp:nvSpPr>
        <dsp:cNvPr id="0" name=""/>
        <dsp:cNvSpPr/>
      </dsp:nvSpPr>
      <dsp:spPr>
        <a:xfrm>
          <a:off x="12467" y="2628153"/>
          <a:ext cx="124393" cy="1601278"/>
        </a:xfrm>
        <a:custGeom>
          <a:avLst/>
          <a:gdLst/>
          <a:ahLst/>
          <a:cxnLst/>
          <a:rect l="0" t="0" r="0" b="0"/>
          <a:pathLst>
            <a:path>
              <a:moveTo>
                <a:pt x="124393" y="0"/>
              </a:moveTo>
              <a:lnTo>
                <a:pt x="0" y="16012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068B-EAA7-4A92-8E76-E87AA3E2348B}">
      <dsp:nvSpPr>
        <dsp:cNvPr id="0" name=""/>
        <dsp:cNvSpPr/>
      </dsp:nvSpPr>
      <dsp:spPr>
        <a:xfrm>
          <a:off x="23709" y="2628153"/>
          <a:ext cx="91440" cy="629562"/>
        </a:xfrm>
        <a:custGeom>
          <a:avLst/>
          <a:gdLst/>
          <a:ahLst/>
          <a:cxnLst/>
          <a:rect l="0" t="0" r="0" b="0"/>
          <a:pathLst>
            <a:path>
              <a:moveTo>
                <a:pt x="113151" y="0"/>
              </a:moveTo>
              <a:lnTo>
                <a:pt x="45720" y="6295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61AC9-5E38-452B-B4D9-FDC3AC2F36E6}">
      <dsp:nvSpPr>
        <dsp:cNvPr id="0" name=""/>
        <dsp:cNvSpPr/>
      </dsp:nvSpPr>
      <dsp:spPr>
        <a:xfrm>
          <a:off x="684307" y="1656437"/>
          <a:ext cx="1205194" cy="287408"/>
        </a:xfrm>
        <a:custGeom>
          <a:avLst/>
          <a:gdLst/>
          <a:ahLst/>
          <a:cxnLst/>
          <a:rect l="0" t="0" r="0" b="0"/>
          <a:pathLst>
            <a:path>
              <a:moveTo>
                <a:pt x="1205194" y="0"/>
              </a:moveTo>
              <a:lnTo>
                <a:pt x="1205194" y="143704"/>
              </a:lnTo>
              <a:lnTo>
                <a:pt x="0" y="143704"/>
              </a:lnTo>
              <a:lnTo>
                <a:pt x="0" y="28740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1889501" y="684721"/>
          <a:ext cx="2331485" cy="287408"/>
        </a:xfrm>
        <a:custGeom>
          <a:avLst/>
          <a:gdLst/>
          <a:ahLst/>
          <a:cxnLst/>
          <a:rect l="0" t="0" r="0" b="0"/>
          <a:pathLst>
            <a:path>
              <a:moveTo>
                <a:pt x="2331485" y="0"/>
              </a:moveTo>
              <a:lnTo>
                <a:pt x="2331485" y="143704"/>
              </a:lnTo>
              <a:lnTo>
                <a:pt x="0" y="143704"/>
              </a:lnTo>
              <a:lnTo>
                <a:pt x="0" y="2874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3536679" y="414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2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 Data Types</a:t>
          </a:r>
        </a:p>
      </dsp:txBody>
      <dsp:txXfrm>
        <a:off x="3536679" y="414"/>
        <a:ext cx="1368614" cy="684307"/>
      </dsp:txXfrm>
    </dsp:sp>
    <dsp:sp modelId="{ADC1B237-D80C-4263-93FD-C7F7EFEAA690}">
      <dsp:nvSpPr>
        <dsp:cNvPr id="0" name=""/>
        <dsp:cNvSpPr/>
      </dsp:nvSpPr>
      <dsp:spPr>
        <a:xfrm>
          <a:off x="1205194" y="972130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Primitive</a:t>
          </a:r>
        </a:p>
      </dsp:txBody>
      <dsp:txXfrm>
        <a:off x="1205194" y="972130"/>
        <a:ext cx="1368614" cy="684307"/>
      </dsp:txXfrm>
    </dsp:sp>
    <dsp:sp modelId="{8756E6F6-DFE6-4A2C-AF91-93C4E2E986BB}">
      <dsp:nvSpPr>
        <dsp:cNvPr id="0" name=""/>
        <dsp:cNvSpPr/>
      </dsp:nvSpPr>
      <dsp:spPr>
        <a:xfrm>
          <a:off x="0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Numeric</a:t>
          </a:r>
        </a:p>
      </dsp:txBody>
      <dsp:txXfrm>
        <a:off x="0" y="1943846"/>
        <a:ext cx="1368614" cy="684307"/>
      </dsp:txXfrm>
    </dsp:sp>
    <dsp:sp modelId="{CC72D32F-6381-47FC-9979-8982E52C9213}">
      <dsp:nvSpPr>
        <dsp:cNvPr id="0" name=""/>
        <dsp:cNvSpPr/>
      </dsp:nvSpPr>
      <dsp:spPr>
        <a:xfrm>
          <a:off x="69429" y="2915562"/>
          <a:ext cx="167908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Integer</a:t>
          </a:r>
        </a:p>
      </dsp:txBody>
      <dsp:txXfrm>
        <a:off x="69429" y="2915562"/>
        <a:ext cx="1679084" cy="684307"/>
      </dsp:txXfrm>
    </dsp:sp>
    <dsp:sp modelId="{DB6D35DB-314E-47F8-BE8E-AD9D89EEF8B2}">
      <dsp:nvSpPr>
        <dsp:cNvPr id="0" name=""/>
        <dsp:cNvSpPr/>
      </dsp:nvSpPr>
      <dsp:spPr>
        <a:xfrm>
          <a:off x="12467" y="3887278"/>
          <a:ext cx="1736045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Floating point</a:t>
          </a:r>
        </a:p>
      </dsp:txBody>
      <dsp:txXfrm>
        <a:off x="12467" y="3887278"/>
        <a:ext cx="1736045" cy="684307"/>
      </dsp:txXfrm>
    </dsp:sp>
    <dsp:sp modelId="{52CB2491-FCDE-4CD8-BD6D-ED832C95757B}">
      <dsp:nvSpPr>
        <dsp:cNvPr id="0" name=""/>
        <dsp:cNvSpPr/>
      </dsp:nvSpPr>
      <dsp:spPr>
        <a:xfrm>
          <a:off x="3047342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 Numeric</a:t>
          </a:r>
        </a:p>
      </dsp:txBody>
      <dsp:txXfrm>
        <a:off x="3047342" y="1943846"/>
        <a:ext cx="1368614" cy="684307"/>
      </dsp:txXfrm>
    </dsp:sp>
    <dsp:sp modelId="{8F342B77-F742-4E65-A312-8AFFB20D225A}">
      <dsp:nvSpPr>
        <dsp:cNvPr id="0" name=""/>
        <dsp:cNvSpPr/>
      </dsp:nvSpPr>
      <dsp:spPr>
        <a:xfrm>
          <a:off x="3357812" y="2915562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Character</a:t>
          </a:r>
        </a:p>
      </dsp:txBody>
      <dsp:txXfrm>
        <a:off x="3357812" y="2915562"/>
        <a:ext cx="1368614" cy="684307"/>
      </dsp:txXfrm>
    </dsp:sp>
    <dsp:sp modelId="{13BD26C3-804A-4C8D-8D91-EE084C1C1F7C}">
      <dsp:nvSpPr>
        <dsp:cNvPr id="0" name=""/>
        <dsp:cNvSpPr/>
      </dsp:nvSpPr>
      <dsp:spPr>
        <a:xfrm>
          <a:off x="3406945" y="3887278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6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Boolean</a:t>
          </a:r>
        </a:p>
      </dsp:txBody>
      <dsp:txXfrm>
        <a:off x="3406945" y="3887278"/>
        <a:ext cx="1368614" cy="684307"/>
      </dsp:txXfrm>
    </dsp:sp>
    <dsp:sp modelId="{9E596DA5-B39A-435F-870A-F2E347EE80EA}">
      <dsp:nvSpPr>
        <dsp:cNvPr id="0" name=""/>
        <dsp:cNvSpPr/>
      </dsp:nvSpPr>
      <dsp:spPr>
        <a:xfrm>
          <a:off x="4870555" y="972130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4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Non-Primitive</a:t>
          </a:r>
        </a:p>
      </dsp:txBody>
      <dsp:txXfrm>
        <a:off x="4870555" y="972130"/>
        <a:ext cx="1368614" cy="684307"/>
      </dsp:txXfrm>
    </dsp:sp>
    <dsp:sp modelId="{C0332098-8405-4A77-A776-448C5FD17566}">
      <dsp:nvSpPr>
        <dsp:cNvPr id="0" name=""/>
        <dsp:cNvSpPr/>
      </dsp:nvSpPr>
      <dsp:spPr>
        <a:xfrm>
          <a:off x="6403785" y="1943846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Classes</a:t>
          </a:r>
        </a:p>
      </dsp:txBody>
      <dsp:txXfrm>
        <a:off x="6403785" y="1943846"/>
        <a:ext cx="1368614" cy="684307"/>
      </dsp:txXfrm>
    </dsp:sp>
    <dsp:sp modelId="{1117F75C-12A2-4AD3-86E8-8AFC7620DD74}">
      <dsp:nvSpPr>
        <dsp:cNvPr id="0" name=""/>
        <dsp:cNvSpPr/>
      </dsp:nvSpPr>
      <dsp:spPr>
        <a:xfrm>
          <a:off x="6403785" y="2915562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Interface</a:t>
          </a:r>
        </a:p>
      </dsp:txBody>
      <dsp:txXfrm>
        <a:off x="6403785" y="2915562"/>
        <a:ext cx="1368614" cy="684307"/>
      </dsp:txXfrm>
    </dsp:sp>
    <dsp:sp modelId="{87CE837A-65AB-4B8A-B472-CFA6CC42E8D5}">
      <dsp:nvSpPr>
        <dsp:cNvPr id="0" name=""/>
        <dsp:cNvSpPr/>
      </dsp:nvSpPr>
      <dsp:spPr>
        <a:xfrm>
          <a:off x="6403785" y="3887278"/>
          <a:ext cx="1368614" cy="68430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Arrays</a:t>
          </a:r>
        </a:p>
      </dsp:txBody>
      <dsp:txXfrm>
        <a:off x="6403785" y="3887278"/>
        <a:ext cx="1368614" cy="684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FF36-EF7C-4BBA-B0F6-CD1C5CEC6ED7}">
      <dsp:nvSpPr>
        <dsp:cNvPr id="0" name=""/>
        <dsp:cNvSpPr/>
      </dsp:nvSpPr>
      <dsp:spPr>
        <a:xfrm>
          <a:off x="2286000" y="1028701"/>
          <a:ext cx="1790409" cy="687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294"/>
              </a:lnTo>
              <a:lnTo>
                <a:pt x="1790409" y="584294"/>
              </a:lnTo>
              <a:lnTo>
                <a:pt x="1790409" y="6878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837D3-8131-4936-AFF8-0783974DE895}">
      <dsp:nvSpPr>
        <dsp:cNvPr id="0" name=""/>
        <dsp:cNvSpPr/>
      </dsp:nvSpPr>
      <dsp:spPr>
        <a:xfrm>
          <a:off x="2286000" y="1028701"/>
          <a:ext cx="596803" cy="151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698"/>
              </a:lnTo>
              <a:lnTo>
                <a:pt x="596803" y="1409698"/>
              </a:lnTo>
              <a:lnTo>
                <a:pt x="596803" y="15132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6599C-398B-4F63-B6F4-DFA214B43288}">
      <dsp:nvSpPr>
        <dsp:cNvPr id="0" name=""/>
        <dsp:cNvSpPr/>
      </dsp:nvSpPr>
      <dsp:spPr>
        <a:xfrm>
          <a:off x="1689196" y="1028701"/>
          <a:ext cx="596803" cy="1513275"/>
        </a:xfrm>
        <a:custGeom>
          <a:avLst/>
          <a:gdLst/>
          <a:ahLst/>
          <a:cxnLst/>
          <a:rect l="0" t="0" r="0" b="0"/>
          <a:pathLst>
            <a:path>
              <a:moveTo>
                <a:pt x="596803" y="0"/>
              </a:moveTo>
              <a:lnTo>
                <a:pt x="596803" y="1409698"/>
              </a:lnTo>
              <a:lnTo>
                <a:pt x="0" y="1409698"/>
              </a:lnTo>
              <a:lnTo>
                <a:pt x="0" y="15132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493225" y="1028701"/>
          <a:ext cx="1792774" cy="647699"/>
        </a:xfrm>
        <a:custGeom>
          <a:avLst/>
          <a:gdLst/>
          <a:ahLst/>
          <a:cxnLst/>
          <a:rect l="0" t="0" r="0" b="0"/>
          <a:pathLst>
            <a:path>
              <a:moveTo>
                <a:pt x="1792774" y="0"/>
              </a:moveTo>
              <a:lnTo>
                <a:pt x="1792774" y="544121"/>
              </a:lnTo>
              <a:lnTo>
                <a:pt x="0" y="544121"/>
              </a:lnTo>
              <a:lnTo>
                <a:pt x="0" y="64769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1792774" y="535476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Integer</a:t>
          </a:r>
        </a:p>
      </dsp:txBody>
      <dsp:txXfrm>
        <a:off x="1792774" y="535476"/>
        <a:ext cx="986451" cy="493225"/>
      </dsp:txXfrm>
    </dsp:sp>
    <dsp:sp modelId="{ADC1B237-D80C-4263-93FD-C7F7EFEAA690}">
      <dsp:nvSpPr>
        <dsp:cNvPr id="0" name=""/>
        <dsp:cNvSpPr/>
      </dsp:nvSpPr>
      <dsp:spPr>
        <a:xfrm>
          <a:off x="0" y="1676400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Byte</a:t>
          </a:r>
        </a:p>
      </dsp:txBody>
      <dsp:txXfrm>
        <a:off x="0" y="1676400"/>
        <a:ext cx="986451" cy="493225"/>
      </dsp:txXfrm>
    </dsp:sp>
    <dsp:sp modelId="{9E596DA5-B39A-435F-870A-F2E347EE80EA}">
      <dsp:nvSpPr>
        <dsp:cNvPr id="0" name=""/>
        <dsp:cNvSpPr/>
      </dsp:nvSpPr>
      <dsp:spPr>
        <a:xfrm>
          <a:off x="1195971" y="2541977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Short</a:t>
          </a:r>
        </a:p>
      </dsp:txBody>
      <dsp:txXfrm>
        <a:off x="1195971" y="2541977"/>
        <a:ext cx="986451" cy="493225"/>
      </dsp:txXfrm>
    </dsp:sp>
    <dsp:sp modelId="{B46C644D-048B-4708-AD07-AA218FFA088B}">
      <dsp:nvSpPr>
        <dsp:cNvPr id="0" name=""/>
        <dsp:cNvSpPr/>
      </dsp:nvSpPr>
      <dsp:spPr>
        <a:xfrm>
          <a:off x="2389577" y="2541977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Int</a:t>
          </a:r>
          <a:endParaRPr lang="en-US" sz="2800" kern="1200" dirty="0"/>
        </a:p>
      </dsp:txBody>
      <dsp:txXfrm>
        <a:off x="2389577" y="2541977"/>
        <a:ext cx="986451" cy="493225"/>
      </dsp:txXfrm>
    </dsp:sp>
    <dsp:sp modelId="{EACB75B1-B567-40E6-8492-7C68E18C910F}">
      <dsp:nvSpPr>
        <dsp:cNvPr id="0" name=""/>
        <dsp:cNvSpPr/>
      </dsp:nvSpPr>
      <dsp:spPr>
        <a:xfrm>
          <a:off x="3583183" y="1716574"/>
          <a:ext cx="986451" cy="49322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Long</a:t>
          </a:r>
        </a:p>
      </dsp:txBody>
      <dsp:txXfrm>
        <a:off x="3583183" y="1716574"/>
        <a:ext cx="986451" cy="493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6599C-398B-4F63-B6F4-DFA214B43288}">
      <dsp:nvSpPr>
        <dsp:cNvPr id="0" name=""/>
        <dsp:cNvSpPr/>
      </dsp:nvSpPr>
      <dsp:spPr>
        <a:xfrm>
          <a:off x="2095500" y="2048876"/>
          <a:ext cx="1146756" cy="39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23"/>
              </a:lnTo>
              <a:lnTo>
                <a:pt x="1146756" y="199023"/>
              </a:lnTo>
              <a:lnTo>
                <a:pt x="1146756" y="3980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B2C88-E422-4F42-A34E-C7DF363E7908}">
      <dsp:nvSpPr>
        <dsp:cNvPr id="0" name=""/>
        <dsp:cNvSpPr/>
      </dsp:nvSpPr>
      <dsp:spPr>
        <a:xfrm>
          <a:off x="947732" y="2048876"/>
          <a:ext cx="1147767" cy="398047"/>
        </a:xfrm>
        <a:custGeom>
          <a:avLst/>
          <a:gdLst/>
          <a:ahLst/>
          <a:cxnLst/>
          <a:rect l="0" t="0" r="0" b="0"/>
          <a:pathLst>
            <a:path>
              <a:moveTo>
                <a:pt x="1147767" y="0"/>
              </a:moveTo>
              <a:lnTo>
                <a:pt x="1147767" y="199023"/>
              </a:lnTo>
              <a:lnTo>
                <a:pt x="0" y="199023"/>
              </a:lnTo>
              <a:lnTo>
                <a:pt x="0" y="3980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7A4DA-3477-4C6A-983F-760C649840EE}">
      <dsp:nvSpPr>
        <dsp:cNvPr id="0" name=""/>
        <dsp:cNvSpPr/>
      </dsp:nvSpPr>
      <dsp:spPr>
        <a:xfrm>
          <a:off x="1147767" y="110114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Floating Point</a:t>
          </a:r>
        </a:p>
      </dsp:txBody>
      <dsp:txXfrm>
        <a:off x="1147767" y="1101143"/>
        <a:ext cx="1895465" cy="947732"/>
      </dsp:txXfrm>
    </dsp:sp>
    <dsp:sp modelId="{ADC1B237-D80C-4263-93FD-C7F7EFEAA690}">
      <dsp:nvSpPr>
        <dsp:cNvPr id="0" name=""/>
        <dsp:cNvSpPr/>
      </dsp:nvSpPr>
      <dsp:spPr>
        <a:xfrm>
          <a:off x="0" y="244692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Float</a:t>
          </a:r>
        </a:p>
      </dsp:txBody>
      <dsp:txXfrm>
        <a:off x="0" y="2446923"/>
        <a:ext cx="1895465" cy="947732"/>
      </dsp:txXfrm>
    </dsp:sp>
    <dsp:sp modelId="{9E596DA5-B39A-435F-870A-F2E347EE80EA}">
      <dsp:nvSpPr>
        <dsp:cNvPr id="0" name=""/>
        <dsp:cNvSpPr/>
      </dsp:nvSpPr>
      <dsp:spPr>
        <a:xfrm>
          <a:off x="2294523" y="2446923"/>
          <a:ext cx="1895465" cy="94773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4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Double</a:t>
          </a:r>
        </a:p>
      </dsp:txBody>
      <dsp:txXfrm>
        <a:off x="2294523" y="2446923"/>
        <a:ext cx="1895465" cy="947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60134-DAFB-4D10-A29C-7FFFEEE0436E}">
      <dsp:nvSpPr>
        <dsp:cNvPr id="0" name=""/>
        <dsp:cNvSpPr/>
      </dsp:nvSpPr>
      <dsp:spPr>
        <a:xfrm>
          <a:off x="0" y="0"/>
          <a:ext cx="5257800" cy="5105400"/>
        </a:xfrm>
        <a:prstGeom prst="roundRect">
          <a:avLst>
            <a:gd name="adj" fmla="val 85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3962358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{ </a:t>
          </a:r>
          <a:r>
            <a:rPr lang="en-US" sz="3200" kern="1200" dirty="0" err="1">
              <a:solidFill>
                <a:schemeClr val="tx1"/>
              </a:solidFill>
            </a:rPr>
            <a:t>int</a:t>
          </a:r>
          <a:r>
            <a:rPr lang="en-US" sz="3200" kern="1200" dirty="0">
              <a:solidFill>
                <a:schemeClr val="tx1"/>
              </a:solidFill>
            </a:rPr>
            <a:t> x=0;</a:t>
          </a:r>
          <a:r>
            <a:rPr lang="en-US" sz="3500" kern="1200" dirty="0"/>
            <a:t>		</a:t>
          </a:r>
        </a:p>
      </dsp:txBody>
      <dsp:txXfrm>
        <a:off x="127102" y="127102"/>
        <a:ext cx="5003596" cy="4851196"/>
      </dsp:txXfrm>
    </dsp:sp>
    <dsp:sp modelId="{F0DA356E-3ADA-4139-9388-AC204F594D27}">
      <dsp:nvSpPr>
        <dsp:cNvPr id="0" name=""/>
        <dsp:cNvSpPr/>
      </dsp:nvSpPr>
      <dsp:spPr>
        <a:xfrm rot="10800000" flipV="1">
          <a:off x="4259911" y="173052"/>
          <a:ext cx="788670" cy="76150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1</a:t>
          </a:r>
        </a:p>
      </dsp:txBody>
      <dsp:txXfrm rot="-10800000">
        <a:off x="4283330" y="196471"/>
        <a:ext cx="741832" cy="714663"/>
      </dsp:txXfrm>
    </dsp:sp>
    <dsp:sp modelId="{8C0CEB77-BC49-4077-AEB2-952348E79A6E}">
      <dsp:nvSpPr>
        <dsp:cNvPr id="0" name=""/>
        <dsp:cNvSpPr/>
      </dsp:nvSpPr>
      <dsp:spPr>
        <a:xfrm>
          <a:off x="380991" y="813920"/>
          <a:ext cx="3955607" cy="161624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26935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{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           int n=5;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}</a:t>
          </a:r>
        </a:p>
      </dsp:txBody>
      <dsp:txXfrm>
        <a:off x="430696" y="863625"/>
        <a:ext cx="3856197" cy="1516832"/>
      </dsp:txXfrm>
    </dsp:sp>
    <dsp:sp modelId="{368340CD-C9DC-4009-B002-9F0C1D237A85}">
      <dsp:nvSpPr>
        <dsp:cNvPr id="0" name=""/>
        <dsp:cNvSpPr/>
      </dsp:nvSpPr>
      <dsp:spPr>
        <a:xfrm>
          <a:off x="785239" y="1069903"/>
          <a:ext cx="814959" cy="70588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2</a:t>
          </a:r>
        </a:p>
      </dsp:txBody>
      <dsp:txXfrm>
        <a:off x="806947" y="1091611"/>
        <a:ext cx="771543" cy="662470"/>
      </dsp:txXfrm>
    </dsp:sp>
    <dsp:sp modelId="{1D58A5BC-1B55-4758-ACCC-4F3250A65D04}">
      <dsp:nvSpPr>
        <dsp:cNvPr id="0" name=""/>
        <dsp:cNvSpPr/>
      </dsp:nvSpPr>
      <dsp:spPr>
        <a:xfrm>
          <a:off x="533386" y="2719023"/>
          <a:ext cx="4006668" cy="1868433"/>
        </a:xfrm>
        <a:prstGeom prst="roundRect">
          <a:avLst>
            <a:gd name="adj" fmla="val 105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152686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{….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…..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                     int m=10;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…}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}</a:t>
          </a:r>
        </a:p>
      </dsp:txBody>
      <dsp:txXfrm>
        <a:off x="590847" y="2776484"/>
        <a:ext cx="3891746" cy="1753511"/>
      </dsp:txXfrm>
    </dsp:sp>
    <dsp:sp modelId="{4EA32066-65BF-4442-8E57-88DE1520C93C}">
      <dsp:nvSpPr>
        <dsp:cNvPr id="0" name=""/>
        <dsp:cNvSpPr/>
      </dsp:nvSpPr>
      <dsp:spPr>
        <a:xfrm flipH="1">
          <a:off x="714212" y="2811666"/>
          <a:ext cx="878945" cy="76667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 3</a:t>
          </a:r>
        </a:p>
      </dsp:txBody>
      <dsp:txXfrm>
        <a:off x="737790" y="2835244"/>
        <a:ext cx="831789" cy="71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A3A9E-813C-426B-A888-D392F12C3CBC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18020-5DAD-4668-8131-B804123BFA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0C07-EAE9-4361-8EAE-153335A01C00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B275-978E-49D3-8EED-8004CE2A53F2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3D40-2889-490E-86C3-3A58DC8E4588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509-0677-4099-BBDB-70FFF26C7C05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F96B-4AFE-495F-B314-1D8E79CC9957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F79E-C3FA-46CF-B1B2-1846BDAE2956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E95E-69FC-4E2B-8535-8C31FED3B21A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96A3-47CB-422C-8FB8-6F7569C8F70C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E56B-A047-40DF-91FA-1279C6BF732A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4501-524F-4713-B236-3F17D9AA1F67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A38-71E0-4F93-B0FB-43ED9999A48F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Zakee Ahmed, PICT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BE944D6-1278-454D-B4EF-A43E6F5D3A51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Zakee Ahmed, PICT Pune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396D036-0067-4500-A005-912D75204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5344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Java: Constants, Variables and data types</a:t>
            </a:r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66713"/>
              </p:ext>
            </p:extLst>
          </p:nvPr>
        </p:nvGraphicFramePr>
        <p:xfrm>
          <a:off x="2209800" y="1447800"/>
          <a:ext cx="4572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883564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87090"/>
              </p:ext>
            </p:extLst>
          </p:nvPr>
        </p:nvGraphicFramePr>
        <p:xfrm>
          <a:off x="2362200" y="1371600"/>
          <a:ext cx="4191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644004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43200"/>
            <a:ext cx="4572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6500" y="3048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Character Type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660708790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743200"/>
            <a:ext cx="4572000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Boolean Type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710425029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5396618"/>
              </p:ext>
            </p:extLst>
          </p:nvPr>
        </p:nvGraphicFramePr>
        <p:xfrm>
          <a:off x="228600" y="182372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-32,768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-2,147,483,648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8 </a:t>
                      </a:r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-9,223,372,036,854,775,808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9,223,372,036,854,775,807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3.40282347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1.40239846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1.7976931348623157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4.9406564584124654 x 10</a:t>
                      </a:r>
                      <a:r>
                        <a:rPr kumimoji="0" lang="en-US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2272"/>
              </p:ext>
            </p:extLst>
          </p:nvPr>
        </p:nvGraphicFramePr>
        <p:xfrm>
          <a:off x="2667000" y="4668520"/>
          <a:ext cx="281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14400" y="304800"/>
            <a:ext cx="7772400" cy="94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Data types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Declaration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Variable:</a:t>
            </a:r>
          </a:p>
          <a:p>
            <a:pPr lvl="1"/>
            <a:r>
              <a:rPr lang="en-US" sz="2800" dirty="0"/>
              <a:t> are the names of storage locations.</a:t>
            </a:r>
          </a:p>
          <a:p>
            <a:pPr lvl="1"/>
            <a:r>
              <a:rPr lang="en-US" sz="2800" dirty="0"/>
              <a:t>Must be declared before it is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Declaration does three things</a:t>
            </a:r>
          </a:p>
          <a:p>
            <a:pPr lvl="1"/>
            <a:r>
              <a:rPr lang="en-US" sz="2800" dirty="0"/>
              <a:t>It tells compiler what the variable name is.</a:t>
            </a:r>
          </a:p>
          <a:p>
            <a:pPr lvl="1"/>
            <a:r>
              <a:rPr lang="en-US" sz="2800" dirty="0"/>
              <a:t>It specifies what type of data the variable will hold</a:t>
            </a:r>
          </a:p>
          <a:p>
            <a:pPr lvl="1"/>
            <a:r>
              <a:rPr lang="en-US" sz="2800" dirty="0"/>
              <a:t>The place of declaration (in the program) decides the scope of variable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Giving values to Variables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Using Assignment Statement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=value</a:t>
            </a:r>
          </a:p>
          <a:p>
            <a:pPr lvl="2"/>
            <a:r>
              <a:rPr lang="en-US" dirty="0"/>
              <a:t>a=10, name = ‘A’, result= 22.22;</a:t>
            </a:r>
          </a:p>
          <a:p>
            <a:pPr lvl="2"/>
            <a:r>
              <a:rPr lang="en-US" dirty="0"/>
              <a:t>x=y=z=0;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Variable_name</a:t>
            </a:r>
            <a:r>
              <a:rPr lang="en-US" dirty="0"/>
              <a:t>=value</a:t>
            </a:r>
          </a:p>
          <a:p>
            <a:pPr lvl="2"/>
            <a:r>
              <a:rPr lang="en-US" dirty="0"/>
              <a:t> int f1 =100, char yes= ‘x’</a:t>
            </a:r>
          </a:p>
          <a:p>
            <a:pPr lvl="1"/>
            <a:r>
              <a:rPr lang="en-US" dirty="0"/>
              <a:t>Giving initial value is called initialization, </a:t>
            </a:r>
          </a:p>
          <a:p>
            <a:pPr lvl="1"/>
            <a:r>
              <a:rPr lang="en-US" dirty="0"/>
              <a:t>Variables not initialized, are set to zero automatically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Standard Default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9895837"/>
              </p:ext>
            </p:extLst>
          </p:nvPr>
        </p:nvGraphicFramePr>
        <p:xfrm>
          <a:off x="612775" y="176784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‘\u0000’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Instance variable</a:t>
            </a:r>
          </a:p>
          <a:p>
            <a:r>
              <a:rPr lang="en-US" dirty="0"/>
              <a:t>Class variable</a:t>
            </a:r>
          </a:p>
          <a:p>
            <a:r>
              <a:rPr lang="en-US" dirty="0"/>
              <a:t>Local variable</a:t>
            </a:r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Instance  variable</a:t>
            </a:r>
          </a:p>
          <a:p>
            <a:pPr lvl="1"/>
            <a:r>
              <a:rPr lang="en-US" dirty="0"/>
              <a:t>Declared inside the class</a:t>
            </a:r>
          </a:p>
          <a:p>
            <a:pPr lvl="1"/>
            <a:r>
              <a:rPr lang="en-US" dirty="0"/>
              <a:t>Created when objects are declared, associated with objects</a:t>
            </a:r>
          </a:p>
          <a:p>
            <a:pPr lvl="1"/>
            <a:r>
              <a:rPr lang="en-US" dirty="0"/>
              <a:t>Different values for different objects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Agenda of the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Declaration of Variables</a:t>
            </a:r>
          </a:p>
          <a:p>
            <a:r>
              <a:rPr lang="en-US" dirty="0"/>
              <a:t>Giving values to Variables</a:t>
            </a:r>
          </a:p>
          <a:p>
            <a:r>
              <a:rPr lang="en-US" dirty="0"/>
              <a:t>Scope of Variables</a:t>
            </a:r>
          </a:p>
          <a:p>
            <a:r>
              <a:rPr lang="en-US" dirty="0"/>
              <a:t>Symbolic Constants</a:t>
            </a:r>
          </a:p>
          <a:p>
            <a:r>
              <a:rPr lang="en-US" dirty="0"/>
              <a:t>Standard Default Values</a:t>
            </a:r>
          </a:p>
        </p:txBody>
      </p:sp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variable (Static Variable)</a:t>
            </a:r>
          </a:p>
          <a:p>
            <a:pPr lvl="1"/>
            <a:r>
              <a:rPr lang="en-US" dirty="0"/>
              <a:t>Declared inside the class </a:t>
            </a:r>
          </a:p>
          <a:p>
            <a:pPr lvl="1"/>
            <a:r>
              <a:rPr lang="en-US" dirty="0"/>
              <a:t>Global to class</a:t>
            </a:r>
          </a:p>
          <a:p>
            <a:pPr lvl="1"/>
            <a:r>
              <a:rPr lang="en-US" dirty="0"/>
              <a:t>Belongs to entire set of objects</a:t>
            </a:r>
          </a:p>
          <a:p>
            <a:pPr lvl="1"/>
            <a:r>
              <a:rPr lang="en-US" dirty="0"/>
              <a:t>Only one memory location is created for each</a:t>
            </a:r>
          </a:p>
          <a:p>
            <a:pPr lvl="1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Declared inside the method</a:t>
            </a:r>
          </a:p>
          <a:p>
            <a:pPr lvl="1"/>
            <a:r>
              <a:rPr lang="en-US" dirty="0"/>
              <a:t>Not available for use of outside the method definition</a:t>
            </a:r>
          </a:p>
          <a:p>
            <a:pPr lvl="1"/>
            <a:r>
              <a:rPr lang="en-US" dirty="0"/>
              <a:t>Can also be declared inside blocks that are defined between an opening { and closing brace}.</a:t>
            </a:r>
          </a:p>
          <a:p>
            <a:pPr lvl="1"/>
            <a:r>
              <a:rPr lang="en-US" dirty="0"/>
              <a:t>These variables are visible to the program only from the beginning of its program block to the end of the program block.</a:t>
            </a:r>
          </a:p>
          <a:p>
            <a:pPr lvl="1"/>
            <a:r>
              <a:rPr lang="en-US" dirty="0"/>
              <a:t>The area of program where the variable is accessible is called its scope.</a:t>
            </a:r>
          </a:p>
          <a:p>
            <a:pPr lvl="1"/>
            <a:r>
              <a:rPr lang="en-US" dirty="0"/>
              <a:t>Program block within another program block is called nesting</a:t>
            </a:r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Scope of Variables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6416001"/>
              </p:ext>
            </p:extLst>
          </p:nvPr>
        </p:nvGraphicFramePr>
        <p:xfrm>
          <a:off x="3200400" y="1600200"/>
          <a:ext cx="5257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Symbolic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495800"/>
          </a:xfrm>
        </p:spPr>
        <p:txBody>
          <a:bodyPr>
            <a:normAutofit/>
          </a:bodyPr>
          <a:lstStyle/>
          <a:p>
            <a:r>
              <a:rPr lang="en-US" dirty="0"/>
              <a:t>Requirement of certain unique constants in a program. e.g.</a:t>
            </a:r>
          </a:p>
          <a:p>
            <a:pPr lvl="1"/>
            <a:r>
              <a:rPr lang="en-US" dirty="0"/>
              <a:t>value of pie – 3.142</a:t>
            </a:r>
          </a:p>
          <a:p>
            <a:pPr lvl="1"/>
            <a:r>
              <a:rPr lang="en-US" dirty="0"/>
              <a:t>calculation of mean, std dev etc we require total</a:t>
            </a:r>
          </a:p>
          <a:p>
            <a:r>
              <a:rPr lang="en-US" dirty="0"/>
              <a:t>for this we may use symbolic names to such constants, e.g. PI, TOTAL, PASSING_MARKS etc.</a:t>
            </a:r>
          </a:p>
          <a:p>
            <a:r>
              <a:rPr lang="en-US" dirty="0"/>
              <a:t>A Constant is declared as</a:t>
            </a:r>
          </a:p>
          <a:p>
            <a:pPr lvl="1"/>
            <a:r>
              <a:rPr lang="en-US" b="1" dirty="0"/>
              <a:t>final </a:t>
            </a:r>
            <a:r>
              <a:rPr lang="en-US" dirty="0" err="1"/>
              <a:t>int</a:t>
            </a:r>
            <a:r>
              <a:rPr lang="en-US" dirty="0"/>
              <a:t> STRENGTH=100;</a:t>
            </a:r>
          </a:p>
          <a:p>
            <a:pPr lvl="1"/>
            <a:r>
              <a:rPr lang="en-US" b="1" dirty="0"/>
              <a:t>final </a:t>
            </a:r>
            <a:r>
              <a:rPr lang="en-US" dirty="0" err="1"/>
              <a:t>int</a:t>
            </a:r>
            <a:r>
              <a:rPr lang="en-US" dirty="0"/>
              <a:t> PASS_MARKS=50;</a:t>
            </a:r>
          </a:p>
          <a:p>
            <a:pPr lvl="1"/>
            <a:r>
              <a:rPr lang="en-US" b="1" dirty="0"/>
              <a:t>final </a:t>
            </a:r>
            <a:r>
              <a:rPr lang="en-US" dirty="0"/>
              <a:t>float PI = 3.14159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419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Type casting is when you assign a value of one primitive data type to another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types of Type casting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>
                <a:highlight>
                  <a:srgbClr val="00FF00"/>
                </a:highlight>
              </a:rPr>
              <a:t>Widening Casting (Automatically) </a:t>
            </a:r>
            <a:r>
              <a:rPr lang="en-US" dirty="0"/>
              <a:t>:- converting a smaller type to a larger data type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Byte-&gt;short-&gt;char-&gt;int-&gt;long-&gt;float-&gt;double</a:t>
            </a:r>
          </a:p>
          <a:p>
            <a:pPr marL="0" indent="0" algn="ctr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arenR" startAt="2"/>
            </a:pPr>
            <a:r>
              <a:rPr lang="en-US" dirty="0">
                <a:highlight>
                  <a:srgbClr val="00FF00"/>
                </a:highlight>
              </a:rPr>
              <a:t>Narrowing Casting :- (Manually) :- </a:t>
            </a:r>
            <a:r>
              <a:rPr lang="en-US" dirty="0"/>
              <a:t>converting larger type to small type of data type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</a:rPr>
              <a:t>double -&gt; float -&gt; long-&gt; int-&gt;char-&gt;short -&gt; byte</a:t>
            </a:r>
          </a:p>
          <a:p>
            <a:pPr marL="514350" indent="-514350">
              <a:buAutoNum type="arabicParenR" startAt="2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JAVA Widening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670786"/>
              </p:ext>
            </p:extLst>
          </p:nvPr>
        </p:nvGraphicFramePr>
        <p:xfrm>
          <a:off x="614993" y="3470031"/>
          <a:ext cx="8153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Short, char, int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char, int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int</a:t>
                      </a:r>
                      <a:r>
                        <a:rPr lang="en-US" sz="2400" dirty="0"/>
                        <a:t> , 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long,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double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B5E2AD-26B1-1A27-CC81-2BCBB87A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60231"/>
            <a:ext cx="60769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8878"/>
      </p:ext>
    </p:extLst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Narrowing Type 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05000"/>
          </a:xfrm>
        </p:spPr>
        <p:txBody>
          <a:bodyPr/>
          <a:lstStyle/>
          <a:p>
            <a:pPr>
              <a:buNone/>
            </a:pPr>
            <a:r>
              <a:rPr lang="en-US" dirty="0"/>
              <a:t>Syntax:- data type variable1 =(data type) variable2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99222-B852-7EA6-224C-4E2DD62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7769352" cy="38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0650"/>
      </p:ext>
    </p:extLst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E96273-9836-42C9-D446-01BD87B14E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5697" y="3838575"/>
            <a:ext cx="3819379" cy="24098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7E7BA7-4456-593A-A6D2-57BD86AD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JAVA Narrowing Type Casting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C3DF3-7077-B2B0-2678-31146BA4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1447800"/>
            <a:ext cx="3962400" cy="2085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CCC82-F89C-0220-EB2C-968B56A4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76400"/>
            <a:ext cx="10668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14E19-5E63-05B9-74F7-042CFDE78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252" y="4229100"/>
            <a:ext cx="1035148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67590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Basic Building units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dirty="0"/>
              <a:t>Constants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042A-6E95-4C3B-94D7-5B7B45B747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Constants in java refer to fixed values that do not change during the execution of program </a:t>
            </a:r>
          </a:p>
          <a:p>
            <a:r>
              <a:rPr lang="en-IN" dirty="0"/>
              <a:t>Java supports to several types of constants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1B2F6-34F9-4E92-89B7-6F45845D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314809638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6357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A7A4DA-3477-4C6A-983F-760C64984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B2C88-E422-4F42-A34E-C7DF363E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1B237-D80C-4263-93FD-C7F7EFEAA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46599C-398B-4F63-B6F4-DFA214B43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596DA5-B39A-435F-870A-F2E347EE8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D61AC9-5E38-452B-B4D9-FDC3AC2F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56E6F6-DFE6-4A2C-AF91-93C4E2E98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B548D3-86D0-4757-B64F-03EA87AE2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B2491-FCDE-4CD8-BD6D-ED832C957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C5EE8A-0A6B-44A2-AE72-38E31CC72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32098-8405-4A77-A776-448C5FD175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236268-DFEE-4B50-9374-BC8640D5EB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17F75C-12A2-4AD3-86E8-8AFC7620D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Integer Constants:- Sequence of digit </a:t>
            </a:r>
          </a:p>
          <a:p>
            <a:pPr lvl="1"/>
            <a:r>
              <a:rPr lang="en-US" dirty="0"/>
              <a:t>Decimal – 123, -987, 654321</a:t>
            </a:r>
          </a:p>
          <a:p>
            <a:pPr lvl="1"/>
            <a:r>
              <a:rPr lang="en-US" dirty="0"/>
              <a:t>Octal – 037,  0435, 0551</a:t>
            </a:r>
          </a:p>
          <a:p>
            <a:pPr lvl="1"/>
            <a:r>
              <a:rPr lang="en-US" dirty="0"/>
              <a:t>Hexadecimal – 0x2, 0xbf, 0xff</a:t>
            </a:r>
          </a:p>
          <a:p>
            <a:r>
              <a:rPr lang="en-US" dirty="0"/>
              <a:t>Real Constants</a:t>
            </a:r>
          </a:p>
          <a:p>
            <a:pPr lvl="1"/>
            <a:r>
              <a:rPr lang="en-US" dirty="0"/>
              <a:t>Real or floating point – 0.009, -45.88, - . 943</a:t>
            </a:r>
          </a:p>
          <a:p>
            <a:pPr lvl="1"/>
            <a:r>
              <a:rPr lang="en-US" dirty="0"/>
              <a:t>exponential – 0.65e4</a:t>
            </a:r>
          </a:p>
          <a:p>
            <a:r>
              <a:rPr lang="en-US" dirty="0"/>
              <a:t>Character Constants</a:t>
            </a:r>
          </a:p>
          <a:p>
            <a:pPr lvl="1"/>
            <a:r>
              <a:rPr lang="en-US" dirty="0"/>
              <a:t>‘5’	‘x’	’;’ 	‘   ‘  </a:t>
            </a:r>
          </a:p>
          <a:p>
            <a:r>
              <a:rPr lang="en-US" dirty="0"/>
              <a:t>String Constants</a:t>
            </a:r>
          </a:p>
          <a:p>
            <a:pPr lvl="1"/>
            <a:r>
              <a:rPr lang="en-US" dirty="0"/>
              <a:t>“Hello Java”	“1987”		“:)”	“#$%”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Backslash Character Constants(Escape sequence)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3824"/>
              </p:ext>
            </p:extLst>
          </p:nvPr>
        </p:nvGraphicFramePr>
        <p:xfrm>
          <a:off x="1524000" y="20574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‘\b’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‘\f’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Form feed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‘\n’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‘\r’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‘\t’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‘  \’ 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 \”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‘ \ \ 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Variable:</a:t>
            </a:r>
          </a:p>
          <a:p>
            <a:pPr lvl="1"/>
            <a:r>
              <a:rPr lang="en-US" sz="2600" dirty="0"/>
              <a:t>Identifier, Denotes a storage location used to store a data value</a:t>
            </a:r>
          </a:p>
          <a:p>
            <a:pPr lvl="1"/>
            <a:r>
              <a:rPr lang="en-US" sz="2600" dirty="0"/>
              <a:t>Unlike constants, values of variable may change during execution of program</a:t>
            </a:r>
          </a:p>
          <a:p>
            <a:pPr lvl="1"/>
            <a:r>
              <a:rPr lang="en-US" sz="2600" dirty="0"/>
              <a:t>Programmer should be chosen in meaningful way so as to reflect what it represents in the program. E.g. average, </a:t>
            </a:r>
            <a:r>
              <a:rPr lang="en-US" sz="2600" dirty="0" err="1"/>
              <a:t>total_height</a:t>
            </a:r>
            <a:r>
              <a:rPr lang="en-US" sz="2600" dirty="0"/>
              <a:t>, </a:t>
            </a:r>
            <a:r>
              <a:rPr lang="en-US" sz="2600" dirty="0" err="1"/>
              <a:t>Class_Strength</a:t>
            </a:r>
            <a:r>
              <a:rPr lang="en-US" sz="2600" dirty="0"/>
              <a:t>, etc. 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sz="2600" dirty="0"/>
              <a:t>No white space</a:t>
            </a:r>
          </a:p>
          <a:p>
            <a:pPr lvl="1"/>
            <a:r>
              <a:rPr lang="en-US" sz="2600" dirty="0"/>
              <a:t>No keywords (Except $ and _)</a:t>
            </a:r>
          </a:p>
          <a:p>
            <a:pPr lvl="1"/>
            <a:r>
              <a:rPr lang="en-US" sz="2600" dirty="0"/>
              <a:t>Beginning with digit is not allowed</a:t>
            </a:r>
          </a:p>
          <a:p>
            <a:pPr lvl="1"/>
            <a:r>
              <a:rPr lang="en-US" sz="2600" dirty="0"/>
              <a:t>Any length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1576469"/>
              </p:ext>
            </p:extLst>
          </p:nvPr>
        </p:nvGraphicFramePr>
        <p:xfrm>
          <a:off x="914400" y="15240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1623</TotalTime>
  <Words>933</Words>
  <Application>Microsoft Office PowerPoint</Application>
  <PresentationFormat>On-screen Show (4:3)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Franklin Gothic Book</vt:lpstr>
      <vt:lpstr>Perpetua</vt:lpstr>
      <vt:lpstr>Wingdings</vt:lpstr>
      <vt:lpstr>Wingdings 2</vt:lpstr>
      <vt:lpstr>Equity</vt:lpstr>
      <vt:lpstr>Java: Constants, Variables and data types</vt:lpstr>
      <vt:lpstr>Agenda of the Discussion</vt:lpstr>
      <vt:lpstr>Basic Building units</vt:lpstr>
      <vt:lpstr>Constants</vt:lpstr>
      <vt:lpstr>Constants</vt:lpstr>
      <vt:lpstr>Constants</vt:lpstr>
      <vt:lpstr>Constants</vt:lpstr>
      <vt:lpstr>Variables</vt:lpstr>
      <vt:lpstr>Data types</vt:lpstr>
      <vt:lpstr>Data types</vt:lpstr>
      <vt:lpstr>Data types</vt:lpstr>
      <vt:lpstr>Data types</vt:lpstr>
      <vt:lpstr>Data types</vt:lpstr>
      <vt:lpstr>PowerPoint Presentation</vt:lpstr>
      <vt:lpstr>Declaration of Variables</vt:lpstr>
      <vt:lpstr>Giving values to Variables</vt:lpstr>
      <vt:lpstr>Standard Default Values</vt:lpstr>
      <vt:lpstr>Scope of Variables</vt:lpstr>
      <vt:lpstr>Scope of Variables</vt:lpstr>
      <vt:lpstr>Scope of Variables</vt:lpstr>
      <vt:lpstr>Scope of Variables</vt:lpstr>
      <vt:lpstr>Scope of Variables</vt:lpstr>
      <vt:lpstr>Symbolic Constants</vt:lpstr>
      <vt:lpstr>JAVA  Type Casting</vt:lpstr>
      <vt:lpstr>JAVA Widening Type Casting</vt:lpstr>
      <vt:lpstr>JAVA Narrowing Type Casting</vt:lpstr>
      <vt:lpstr>JAVA Narrowing Type Casting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Constants Variables and data types</dc:title>
  <dc:creator>Z User</dc:creator>
  <cp:lastModifiedBy>Nilesh_Shirude</cp:lastModifiedBy>
  <cp:revision>127</cp:revision>
  <dcterms:created xsi:type="dcterms:W3CDTF">2014-03-05T18:50:15Z</dcterms:created>
  <dcterms:modified xsi:type="dcterms:W3CDTF">2022-08-01T03:54:26Z</dcterms:modified>
</cp:coreProperties>
</file>