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6BF7-4710-4117-B3E4-34FD8492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BEDC-E38C-4FF9-8069-8BE69715C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FA95-5011-4266-B256-2901490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3C4D-F64F-40C2-AA35-A798683B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3337-0816-4480-B1B7-FA133EA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722-B447-4B9C-9546-66462132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27DB1-EB90-4901-8AF8-7713DAA6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CFE2-44BE-4603-8438-BAC1912F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F2E-ECBE-4D25-9517-38FBBE04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4093-4845-4C08-A25D-6785F14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A6493-8152-488C-8090-72EC72534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784B-B1D7-4F76-A900-AA1F9794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20DC-89EF-4D92-AA44-3AB974FA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C147-E42E-4A26-BF91-A58EAADC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0C72-831D-4ED7-85AA-92E86DD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11E-FE13-420A-8AB1-E521C8C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EEFD-EC7B-410F-A0DD-78252958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4DC4-3165-437A-9952-768C06B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A5D7-E239-45CA-A30E-EE46483D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61D2-D24F-4550-9DE9-DCC70ECE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48E5-576B-49B4-B294-19A96610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AA8C-01C7-4016-A2C2-E2D63678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00CE-98DD-4B89-BC0B-05D0EC2A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5166-23D6-4B84-BA8B-C1346B22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C131-A0B2-4519-8779-FB3CA6B4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4ED-F419-4E74-ADE4-8C184486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FD5-2029-4521-92D7-1A99B17B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FD24-F1E8-4D3E-987A-8927AFE3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577F-4D35-42B9-9FAC-0CAC4B08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6A47-219E-4779-88D4-C6CC172C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73FE-624C-43CE-A839-D385619B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577-7347-44C9-8467-8D7276B5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F461-0F85-436B-A8B7-300FABB8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B3AD-CB25-47C3-90F4-984E9B2D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0A9F9-BB27-403A-B90F-39AB03BAF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1E750-E947-4BA0-A173-342156DF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F10CE-FAAF-40D3-9463-03615603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82E6-ACBB-438F-A7BB-92C79647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94173-F84D-437F-A7F4-276EB1D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653B-D4D8-4BD3-97F0-8DDDA1E9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D14D3-F201-406F-9501-EC5F74EE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9BFE5-7957-4A54-905F-56161DB4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1DFA5-D0AF-4E75-828C-B1C00A9F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C1C89-DC9B-42C1-94CD-BCD42FAC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5EC2-A615-4154-9DBF-8AC3465E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C210-4D7C-4BC2-A8F2-0180B62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0B6D-8407-4331-A427-AC67DF11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B8E-6056-4C2B-8D44-2369D7B4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D001-2D52-45EB-AC7F-6F6B02EB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4F9A8-6D18-4DE0-BFE5-0C15820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38189-5F23-4A23-AC7A-E0BC5F88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1C29-192A-4CB7-94BA-BF51C1C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20FF-532A-49E1-8E36-8A1EE9A5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56AB-2435-4648-9337-70781B26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46D5-BFE5-403D-87FF-C2A8C367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2561-52C4-4663-8AD6-5A6522F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E564-7336-4323-A133-C0841B26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C95F-72E2-4C8E-AADC-318C9CD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98E48-1680-4D19-B23A-7AF11D12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7F9D-1B00-4B7B-A3C2-F4367A52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9A37-9ABB-455A-BFD5-67F4CA45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9118-63FA-48E8-B5CD-F9073EEADE7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5417-F45A-4919-88F7-7D1132493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3361-4D8C-4569-BECE-083EA705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dataport.org/open-access/155m-api-import-dataset-malware-analysis#files" TargetMode="External"/><Relationship Id="rId2" Type="http://schemas.openxmlformats.org/officeDocument/2006/relationships/hyperlink" Target="https://arxiv.org/abs/1804.046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404804"/>
            <a:ext cx="10787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EMBER dataset is a collection of features from PE files that serve as a benchmark dataset for researchers. The EMBER2017 dataset contained features from 1.1 million PE files scanned in or before 2017 and the EMBER2018 dataset contains features from 1 million PE files scanned in or before 2018. 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repository makes it easy to reproducibly train the benchmark models, extend the provided feature set, or classify new PE files with the benchmark models.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paper describes many more details about the dataset: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https://arxiv.org/abs/1804.04637</a:t>
            </a:r>
            <a:endParaRPr lang="en-US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We used a clean version of the dataset from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–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https://ieee-dataport.org/open-access/155m-api-import-dataset-malware-analysis#files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The dataset is a collection of 1.55 million of 1000 API import features extract from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jsonl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format of the EMBER dataset 2017 v2 and 2018. All data is pre-processing, duplicated records are removed. The dataset contains 800,000 malware and 750,000 "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goodware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" samples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385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 have used a simple Conv1d based model.</a:t>
            </a:r>
          </a:p>
          <a:p>
            <a:pPr algn="l"/>
            <a:r>
              <a:rPr lang="en-US" sz="1600" dirty="0">
                <a:solidFill>
                  <a:srgbClr val="24292F"/>
                </a:solidFill>
                <a:latin typeface="-apple-system"/>
              </a:rPr>
              <a:t>We have not tune it a lot since it was taking a large amount of time to train.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tf.keras.layers.Reshape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(Conv1D(filters=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(MaxPooling1D(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(Conv1D(filters=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(MaxPooling1D(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(Flatten())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n_outputs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0501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365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Train Accuracy - 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0.9008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Test Metric –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 - 0.82232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 - 0.7526084056037359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 - 0.8742986453392851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F1_Score - 0.808902400550664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Confusion Matrix - [[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66940(TP),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8110(FN)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		    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18542(FP),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56408(TN)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81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Create a TF .pb file and upload to S3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export_dir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'export/Servo/1/'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tf.saved_model.save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export_dir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tarfile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output_filename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"/content/model.tar.gz"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tarfile.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output_filename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"w:gz"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tar: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"export"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End point</a:t>
            </a:r>
          </a:p>
        </p:txBody>
      </p:sp>
    </p:spTree>
    <p:extLst>
      <p:ext uri="{BB962C8B-B14F-4D97-AF65-F5344CB8AC3E}">
        <p14:creationId xmlns:p14="http://schemas.microsoft.com/office/powerpoint/2010/main" val="146343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Create a TF .pb file and upload to S3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 install boto3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boto3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boto3.session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Session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AWS_ACCESS_KEY_ID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'XXXXXXXXXXXXXXXXXXXXXXXXXXXX'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AWS_SECRET_ACCESS_KEY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'XXXXXXXXXXXXXXXXXXXXXXXXXXXX'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session = Session(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aws_access_key_id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AWS_ACCESS_KEY_ID,aws_secret_access_key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=AWS_SECRET_ACCESS_KEY)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session.resource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's3'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BUCKET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"ai-sec-mid"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s3.Bucket(BUCKET).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upload_file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output_filename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"model.tar.gz"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End point</a:t>
            </a:r>
          </a:p>
        </p:txBody>
      </p:sp>
    </p:spTree>
    <p:extLst>
      <p:ext uri="{BB962C8B-B14F-4D97-AF65-F5344CB8AC3E}">
        <p14:creationId xmlns:p14="http://schemas.microsoft.com/office/powerpoint/2010/main" val="30708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2. Deploy the Model as End Point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 install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sagemaker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sagemaker.tensorflow.model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os.environ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'AWS_DEFAULT_REGION'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'us-east-2'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os.environ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'AWS_ACCESS_KEY_ID'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'XXXXXXXXXXXXXXXXXXXXXXXXXXXX'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os.environ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'AWS_SECRET_ACCESS_KEY'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'XXXXXXXXXXXXXXXXXXXXXXXXXXXX'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's3://ai-sec-mid/model.tar.gz'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role=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'AmazonSageMaker-ExecutionRole-20211013T210978'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framework_version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'2.4.1'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entry_point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'train.py'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predictor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model.deploy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initial_instance_count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instance_type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'ml.m4.xlarge'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End point</a:t>
            </a:r>
          </a:p>
        </p:txBody>
      </p:sp>
    </p:spTree>
    <p:extLst>
      <p:ext uri="{BB962C8B-B14F-4D97-AF65-F5344CB8AC3E}">
        <p14:creationId xmlns:p14="http://schemas.microsoft.com/office/powerpoint/2010/main" val="199199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3. Predict using the End point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sagemaker.predictor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Predictor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endpoint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'sagemaker-tensorflow-serving-2021-10-16-07-35-22-029'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"/content/sample.csv"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test_data.label.to_numpy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test_data.iloc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predictor = Predictor(endpoint)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inference_response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predictor.predict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End point</a:t>
            </a:r>
          </a:p>
        </p:txBody>
      </p:sp>
    </p:spTree>
    <p:extLst>
      <p:ext uri="{BB962C8B-B14F-4D97-AF65-F5344CB8AC3E}">
        <p14:creationId xmlns:p14="http://schemas.microsoft.com/office/powerpoint/2010/main" val="163850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roshan jha</cp:lastModifiedBy>
  <cp:revision>12</cp:revision>
  <dcterms:created xsi:type="dcterms:W3CDTF">2021-10-13T16:33:16Z</dcterms:created>
  <dcterms:modified xsi:type="dcterms:W3CDTF">2021-10-17T14:51:35Z</dcterms:modified>
</cp:coreProperties>
</file>