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36BF7-4710-4117-B3E4-34FD8492C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1BEDC-E38C-4FF9-8069-8BE69715C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BFA95-5011-4266-B256-2901490E5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9118-63FA-48E8-B5CD-F9073EEADE7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13C4D-F64F-40C2-AA35-A798683B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3337-0816-4480-B1B7-FA133EA6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D12A-54E8-4F76-A518-61532E17B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52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D722-B447-4B9C-9546-66462132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27DB1-EB90-4901-8AF8-7713DAA65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2CFE2-44BE-4603-8438-BAC1912F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9118-63FA-48E8-B5CD-F9073EEADE7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90F2E-ECBE-4D25-9517-38FBBE04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74093-4845-4C08-A25D-6785F14D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D12A-54E8-4F76-A518-61532E17B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6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A6493-8152-488C-8090-72EC72534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5784B-B1D7-4F76-A900-AA1F97944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D20DC-89EF-4D92-AA44-3AB974FA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9118-63FA-48E8-B5CD-F9073EEADE7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FC147-E42E-4A26-BF91-A58EAADC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60C72-831D-4ED7-85AA-92E86DD7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D12A-54E8-4F76-A518-61532E17B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31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811E-FE13-420A-8AB1-E521C8C6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4EEFD-EC7B-410F-A0DD-782529585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A4DC4-3165-437A-9952-768C06B0E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9118-63FA-48E8-B5CD-F9073EEADE7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8A5D7-E239-45CA-A30E-EE46483D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061D2-D24F-4550-9DE9-DCC70ECE5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D12A-54E8-4F76-A518-61532E17B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6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B48E5-576B-49B4-B294-19A96610A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EAA8C-01C7-4016-A2C2-E2D636783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400CE-98DD-4B89-BC0B-05D0EC2A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9118-63FA-48E8-B5CD-F9073EEADE7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C5166-23D6-4B84-BA8B-C1346B226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EC131-A0B2-4519-8779-FB3CA6B46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D12A-54E8-4F76-A518-61532E17B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4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14ED-F419-4E74-ADE4-8C184486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7DFD5-2029-4521-92D7-1A99B17B5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4FD24-F1E8-4D3E-987A-8927AFE3C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0577F-4D35-42B9-9FAC-0CAC4B08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9118-63FA-48E8-B5CD-F9073EEADE7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96A47-219E-4779-88D4-C6CC172C5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B73FE-624C-43CE-A839-D385619B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D12A-54E8-4F76-A518-61532E17B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3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F9577-7347-44C9-8467-8D7276B54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AF461-0F85-436B-A8B7-300FABB8F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6B3AD-CB25-47C3-90F4-984E9B2D0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0A9F9-BB27-403A-B90F-39AB03BAF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C1E750-E947-4BA0-A173-342156DF2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8F10CE-FAAF-40D3-9463-03615603B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9118-63FA-48E8-B5CD-F9073EEADE7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382E6-ACBB-438F-A7BB-92C79647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194173-F84D-437F-A7F4-276EB1D7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D12A-54E8-4F76-A518-61532E17B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4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F653B-D4D8-4BD3-97F0-8DDDA1E9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DD14D3-F201-406F-9501-EC5F74EE4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9118-63FA-48E8-B5CD-F9073EEADE7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9BFE5-7957-4A54-905F-56161DB4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1DFA5-D0AF-4E75-828C-B1C00A9F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D12A-54E8-4F76-A518-61532E17B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0C1C89-DC9B-42C1-94CD-BCD42FAC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9118-63FA-48E8-B5CD-F9073EEADE7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035EC2-A615-4154-9DBF-8AC3465E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1C210-4D7C-4BC2-A8F2-0180B62B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D12A-54E8-4F76-A518-61532E17B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6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60B6D-8407-4331-A427-AC67DF11C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12B8E-6056-4C2B-8D44-2369D7B4E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AD001-2D52-45EB-AC7F-6F6B02EBA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4F9A8-6D18-4DE0-BFE5-0C15820D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9118-63FA-48E8-B5CD-F9073EEADE7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38189-5F23-4A23-AC7A-E0BC5F88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91C29-192A-4CB7-94BA-BF51C1C49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D12A-54E8-4F76-A518-61532E17B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8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320FF-532A-49E1-8E36-8A1EE9A5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6856AB-2435-4648-9337-70781B264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546D5-BFE5-403D-87FF-C2A8C367B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12561-52C4-4663-8AD6-5A6522FE2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9118-63FA-48E8-B5CD-F9073EEADE7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BE564-7336-4323-A133-C0841B269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2C95F-72E2-4C8E-AADC-318C9CD8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D12A-54E8-4F76-A518-61532E17B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4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898E48-1680-4D19-B23A-7AF11D12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B7F9D-1B00-4B7B-A3C2-F4367A523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B9A37-9ABB-455A-BFD5-67F4CA452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39118-63FA-48E8-B5CD-F9073EEADE7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D5417-F45A-4919-88F7-7D1132493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23361-4D8C-4569-BECE-083EA7055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1D12A-54E8-4F76-A518-61532E17B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9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-dataport.org/open-access/155m-api-import-dataset-malware-analysis#files" TargetMode="External"/><Relationship Id="rId2" Type="http://schemas.openxmlformats.org/officeDocument/2006/relationships/hyperlink" Target="https://arxiv.org/abs/1804.04637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51FF77-7EB4-415C-AD5B-2F1E03F34659}"/>
              </a:ext>
            </a:extLst>
          </p:cNvPr>
          <p:cNvSpPr txBox="1"/>
          <p:nvPr/>
        </p:nvSpPr>
        <p:spPr>
          <a:xfrm>
            <a:off x="503582" y="1404804"/>
            <a:ext cx="1078727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 EMBER dataset is a collection of features from PE files that serve as a benchmark dataset for researchers. The EMBER2017 dataset contained features from 1.1 million PE files scanned in or before 2017 and the EMBER2018 dataset contains features from 1 million PE files scanned in or before 2018. </a:t>
            </a:r>
          </a:p>
          <a:p>
            <a:pPr algn="l"/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This repository makes it easy to reproducibly train the benchmark models, extend the provided feature set, or classify new PE files with the benchmark models.</a:t>
            </a:r>
          </a:p>
          <a:p>
            <a:pPr algn="l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This paper describes many more details about the dataset: </a:t>
            </a: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2"/>
              </a:rPr>
              <a:t>https://arxiv.org/abs/1804.04637</a:t>
            </a:r>
            <a:endParaRPr lang="en-US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We used a clean version of the dataset from 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–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https://ieee-dataport.org/open-access/155m-api-import-dataset-malware-analysis#files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algn="l"/>
            <a:r>
              <a:rPr lang="en-US" sz="1600" b="0" i="0" dirty="0">
                <a:solidFill>
                  <a:srgbClr val="212529"/>
                </a:solidFill>
                <a:effectLst/>
                <a:latin typeface="Open Sans" panose="020B0604020202020204" pitchFamily="34" charset="0"/>
              </a:rPr>
              <a:t>The dataset is a collection of 1.55 million of 1000 API import features extract from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Open Sans" panose="020B0604020202020204" pitchFamily="34" charset="0"/>
              </a:rPr>
              <a:t>jsonl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Open Sans" panose="020B0604020202020204" pitchFamily="34" charset="0"/>
              </a:rPr>
              <a:t> format of the EMBER dataset 2017 v2 and 2018. All data is pre-processing, duplicated records are removed. The dataset contains 800,000 malware and 750,000 "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Open Sans" panose="020B0604020202020204" pitchFamily="34" charset="0"/>
              </a:rPr>
              <a:t>goodware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Open Sans" panose="020B0604020202020204" pitchFamily="34" charset="0"/>
              </a:rPr>
              <a:t>" samples</a:t>
            </a:r>
            <a:endParaRPr lang="en-US" sz="16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0229C-76D6-4EB6-B1C7-41BAE00E19B9}"/>
              </a:ext>
            </a:extLst>
          </p:cNvPr>
          <p:cNvSpPr txBox="1"/>
          <p:nvPr/>
        </p:nvSpPr>
        <p:spPr>
          <a:xfrm>
            <a:off x="450574" y="769528"/>
            <a:ext cx="5446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83855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51FF77-7EB4-415C-AD5B-2F1E03F34659}"/>
              </a:ext>
            </a:extLst>
          </p:cNvPr>
          <p:cNvSpPr txBox="1"/>
          <p:nvPr/>
        </p:nvSpPr>
        <p:spPr>
          <a:xfrm>
            <a:off x="503582" y="1292748"/>
            <a:ext cx="1078727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We have used a simple Conv1d based model.</a:t>
            </a:r>
          </a:p>
          <a:p>
            <a:pPr algn="l"/>
            <a:r>
              <a:rPr lang="en-US" sz="1600" dirty="0">
                <a:solidFill>
                  <a:srgbClr val="24292F"/>
                </a:solidFill>
                <a:latin typeface="-apple-system"/>
              </a:rPr>
              <a:t>We have not tune it a lot since it was taking a large amount of time to train.</a:t>
            </a:r>
            <a:endParaRPr lang="en-US" sz="16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endParaRPr lang="en-US" dirty="0">
              <a:solidFill>
                <a:srgbClr val="24292F"/>
              </a:solidFill>
              <a:latin typeface="-apple-system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 = Sequential()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tf.keras.layers.Reshape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input_shape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,)))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(Conv1D(filters=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256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kernel_size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(MaxPooling1D(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pool_size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(Dropout(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(Conv1D(filters=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kernel_size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(MaxPooling1D(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pool_size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(Dropout(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(Flatten())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(Dense(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(Dense(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n_outputs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'sigmoid'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algn="l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0229C-76D6-4EB6-B1C7-41BAE00E19B9}"/>
              </a:ext>
            </a:extLst>
          </p:cNvPr>
          <p:cNvSpPr txBox="1"/>
          <p:nvPr/>
        </p:nvSpPr>
        <p:spPr>
          <a:xfrm>
            <a:off x="450574" y="769528"/>
            <a:ext cx="5446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05010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51FF77-7EB4-415C-AD5B-2F1E03F34659}"/>
              </a:ext>
            </a:extLst>
          </p:cNvPr>
          <p:cNvSpPr txBox="1"/>
          <p:nvPr/>
        </p:nvSpPr>
        <p:spPr>
          <a:xfrm>
            <a:off x="503582" y="1292748"/>
            <a:ext cx="10787270" cy="3658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Train Accuracy -  </a:t>
            </a:r>
            <a:r>
              <a:rPr lang="en-U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0.9008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endParaRPr lang="en-US" b="1" dirty="0">
              <a:solidFill>
                <a:srgbClr val="24292F"/>
              </a:solidFill>
              <a:latin typeface="-apple-system"/>
            </a:endParaRPr>
          </a:p>
          <a:p>
            <a:pPr algn="l"/>
            <a:r>
              <a:rPr lang="en-US" b="1" dirty="0">
                <a:solidFill>
                  <a:srgbClr val="24292F"/>
                </a:solidFill>
                <a:latin typeface="-apple-system"/>
              </a:rPr>
              <a:t>Test Metric –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Accuracy - 0.82232 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Recall - 0.7526084056037359 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Precision - 0.8742986453392851 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F1_Score - 0.808902400550664 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Confusion Matrix - [[</a:t>
            </a:r>
            <a:r>
              <a:rPr lang="en-U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66940(TP),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8110(FN)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		     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[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18542(FP),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56408(TN)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]]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0229C-76D6-4EB6-B1C7-41BAE00E19B9}"/>
              </a:ext>
            </a:extLst>
          </p:cNvPr>
          <p:cNvSpPr txBox="1"/>
          <p:nvPr/>
        </p:nvSpPr>
        <p:spPr>
          <a:xfrm>
            <a:off x="450574" y="769528"/>
            <a:ext cx="5446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28119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382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Courier New</vt:lpstr>
      <vt:lpstr>Open Sans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roshan jha</dc:creator>
  <cp:lastModifiedBy>roshan jha</cp:lastModifiedBy>
  <cp:revision>8</cp:revision>
  <dcterms:created xsi:type="dcterms:W3CDTF">2021-10-13T16:33:16Z</dcterms:created>
  <dcterms:modified xsi:type="dcterms:W3CDTF">2021-10-13T16:42:48Z</dcterms:modified>
</cp:coreProperties>
</file>