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4" r:id="rId9"/>
    <p:sldId id="261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59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CABCF4-7B2C-4FD2-97A7-3602B096083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6277547-322F-47EF-BB67-9CAF636EE1FE}">
      <dgm:prSet/>
      <dgm:spPr/>
      <dgm:t>
        <a:bodyPr/>
        <a:lstStyle/>
        <a:p>
          <a:r>
            <a:rPr lang="en-IN" b="1"/>
            <a:t>Tenant Isolation: </a:t>
          </a:r>
          <a:r>
            <a:rPr lang="en-IN"/>
            <a:t>Each tenant has their own space for data.</a:t>
          </a:r>
          <a:endParaRPr lang="en-US"/>
        </a:p>
      </dgm:t>
    </dgm:pt>
    <dgm:pt modelId="{8DC4BEDC-9FA6-461D-81C8-3B0B250B29C0}" type="parTrans" cxnId="{16545979-2C22-4E43-A786-DD9EDA95A31E}">
      <dgm:prSet/>
      <dgm:spPr/>
      <dgm:t>
        <a:bodyPr/>
        <a:lstStyle/>
        <a:p>
          <a:endParaRPr lang="en-US"/>
        </a:p>
      </dgm:t>
    </dgm:pt>
    <dgm:pt modelId="{C7535EF4-7006-49A4-9AF0-C481DB8EB92A}" type="sibTrans" cxnId="{16545979-2C22-4E43-A786-DD9EDA95A31E}">
      <dgm:prSet/>
      <dgm:spPr/>
      <dgm:t>
        <a:bodyPr/>
        <a:lstStyle/>
        <a:p>
          <a:endParaRPr lang="en-US"/>
        </a:p>
      </dgm:t>
    </dgm:pt>
    <dgm:pt modelId="{CACF9C8B-4D97-4A63-ABF9-90B544413C22}">
      <dgm:prSet/>
      <dgm:spPr/>
      <dgm:t>
        <a:bodyPr/>
        <a:lstStyle/>
        <a:p>
          <a:r>
            <a:rPr lang="en-IN" b="1"/>
            <a:t>Data Sharing: </a:t>
          </a:r>
          <a:r>
            <a:rPr lang="en-IN"/>
            <a:t>The application is shared, but the data is private to each tenant.</a:t>
          </a:r>
          <a:endParaRPr lang="en-US"/>
        </a:p>
      </dgm:t>
    </dgm:pt>
    <dgm:pt modelId="{77F4E807-E92E-4055-9E7B-95A3E2D0F263}" type="parTrans" cxnId="{4FC1D13E-7645-4792-8BC3-E4FC6D496CDE}">
      <dgm:prSet/>
      <dgm:spPr/>
      <dgm:t>
        <a:bodyPr/>
        <a:lstStyle/>
        <a:p>
          <a:endParaRPr lang="en-US"/>
        </a:p>
      </dgm:t>
    </dgm:pt>
    <dgm:pt modelId="{3E9F2D14-037D-4FD1-B5A6-C8E7439F9F52}" type="sibTrans" cxnId="{4FC1D13E-7645-4792-8BC3-E4FC6D496CDE}">
      <dgm:prSet/>
      <dgm:spPr/>
      <dgm:t>
        <a:bodyPr/>
        <a:lstStyle/>
        <a:p>
          <a:endParaRPr lang="en-US"/>
        </a:p>
      </dgm:t>
    </dgm:pt>
    <dgm:pt modelId="{366895CA-468B-4E88-A22F-DBABF80D39EC}">
      <dgm:prSet/>
      <dgm:spPr/>
      <dgm:t>
        <a:bodyPr/>
        <a:lstStyle/>
        <a:p>
          <a:r>
            <a:rPr lang="en-IN" b="1"/>
            <a:t>Customization: </a:t>
          </a:r>
          <a:r>
            <a:rPr lang="en-IN"/>
            <a:t>Different tenants can have their own settings or data.</a:t>
          </a:r>
          <a:endParaRPr lang="en-US"/>
        </a:p>
      </dgm:t>
    </dgm:pt>
    <dgm:pt modelId="{B2EF06C7-773E-4826-B06D-37C49E8390FD}" type="parTrans" cxnId="{F7E83270-401A-4EBB-A2A6-96881B32B137}">
      <dgm:prSet/>
      <dgm:spPr/>
      <dgm:t>
        <a:bodyPr/>
        <a:lstStyle/>
        <a:p>
          <a:endParaRPr lang="en-US"/>
        </a:p>
      </dgm:t>
    </dgm:pt>
    <dgm:pt modelId="{0644B51E-6DCF-4D4B-B7DD-187FA5DECD25}" type="sibTrans" cxnId="{F7E83270-401A-4EBB-A2A6-96881B32B137}">
      <dgm:prSet/>
      <dgm:spPr/>
      <dgm:t>
        <a:bodyPr/>
        <a:lstStyle/>
        <a:p>
          <a:endParaRPr lang="en-US"/>
        </a:p>
      </dgm:t>
    </dgm:pt>
    <dgm:pt modelId="{D4A4EB04-593F-4BFA-A0B4-34AB22C5880B}" type="pres">
      <dgm:prSet presAssocID="{3BCABCF4-7B2C-4FD2-97A7-3602B096083D}" presName="root" presStyleCnt="0">
        <dgm:presLayoutVars>
          <dgm:dir/>
          <dgm:resizeHandles val="exact"/>
        </dgm:presLayoutVars>
      </dgm:prSet>
      <dgm:spPr/>
    </dgm:pt>
    <dgm:pt modelId="{E02BD3F6-F85E-42A7-A2DB-1F9044724624}" type="pres">
      <dgm:prSet presAssocID="{66277547-322F-47EF-BB67-9CAF636EE1FE}" presName="compNode" presStyleCnt="0"/>
      <dgm:spPr/>
    </dgm:pt>
    <dgm:pt modelId="{9D86F79E-0D1F-4321-816D-876A3461A59D}" type="pres">
      <dgm:prSet presAssocID="{66277547-322F-47EF-BB67-9CAF636EE1F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9AD70E1F-F4B4-4D7E-9C45-DC5EA0AE5AE1}" type="pres">
      <dgm:prSet presAssocID="{66277547-322F-47EF-BB67-9CAF636EE1FE}" presName="spaceRect" presStyleCnt="0"/>
      <dgm:spPr/>
    </dgm:pt>
    <dgm:pt modelId="{293BA520-FACE-48B9-8179-0ECF051C5E76}" type="pres">
      <dgm:prSet presAssocID="{66277547-322F-47EF-BB67-9CAF636EE1FE}" presName="textRect" presStyleLbl="revTx" presStyleIdx="0" presStyleCnt="3">
        <dgm:presLayoutVars>
          <dgm:chMax val="1"/>
          <dgm:chPref val="1"/>
        </dgm:presLayoutVars>
      </dgm:prSet>
      <dgm:spPr/>
    </dgm:pt>
    <dgm:pt modelId="{60A1DBD5-93FC-41E8-9CCA-4B1B18A631C8}" type="pres">
      <dgm:prSet presAssocID="{C7535EF4-7006-49A4-9AF0-C481DB8EB92A}" presName="sibTrans" presStyleCnt="0"/>
      <dgm:spPr/>
    </dgm:pt>
    <dgm:pt modelId="{5DEA012A-F34F-4F2A-8278-2814F9D7CBF2}" type="pres">
      <dgm:prSet presAssocID="{CACF9C8B-4D97-4A63-ABF9-90B544413C22}" presName="compNode" presStyleCnt="0"/>
      <dgm:spPr/>
    </dgm:pt>
    <dgm:pt modelId="{4700231D-4B49-423E-8E17-6240542087C5}" type="pres">
      <dgm:prSet presAssocID="{CACF9C8B-4D97-4A63-ABF9-90B544413C2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4A9B0BEC-43BA-4316-9207-B7ADA7142468}" type="pres">
      <dgm:prSet presAssocID="{CACF9C8B-4D97-4A63-ABF9-90B544413C22}" presName="spaceRect" presStyleCnt="0"/>
      <dgm:spPr/>
    </dgm:pt>
    <dgm:pt modelId="{CF7D0ABA-7398-483F-B125-C6F319FE93D7}" type="pres">
      <dgm:prSet presAssocID="{CACF9C8B-4D97-4A63-ABF9-90B544413C22}" presName="textRect" presStyleLbl="revTx" presStyleIdx="1" presStyleCnt="3">
        <dgm:presLayoutVars>
          <dgm:chMax val="1"/>
          <dgm:chPref val="1"/>
        </dgm:presLayoutVars>
      </dgm:prSet>
      <dgm:spPr/>
    </dgm:pt>
    <dgm:pt modelId="{CF3FB3A3-3325-42ED-BE37-C74F05794092}" type="pres">
      <dgm:prSet presAssocID="{3E9F2D14-037D-4FD1-B5A6-C8E7439F9F52}" presName="sibTrans" presStyleCnt="0"/>
      <dgm:spPr/>
    </dgm:pt>
    <dgm:pt modelId="{0E9095EC-878C-4E41-BCA0-0B7E9B6B4096}" type="pres">
      <dgm:prSet presAssocID="{366895CA-468B-4E88-A22F-DBABF80D39EC}" presName="compNode" presStyleCnt="0"/>
      <dgm:spPr/>
    </dgm:pt>
    <dgm:pt modelId="{5A6ADC9F-B239-4699-BE83-E381B99C98C4}" type="pres">
      <dgm:prSet presAssocID="{366895CA-468B-4E88-A22F-DBABF80D39E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F52FA15D-3554-4A83-A4CC-9A1A9474F216}" type="pres">
      <dgm:prSet presAssocID="{366895CA-468B-4E88-A22F-DBABF80D39EC}" presName="spaceRect" presStyleCnt="0"/>
      <dgm:spPr/>
    </dgm:pt>
    <dgm:pt modelId="{16D580F9-8F0B-4528-88A0-690B02B45780}" type="pres">
      <dgm:prSet presAssocID="{366895CA-468B-4E88-A22F-DBABF80D39E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4FC1D13E-7645-4792-8BC3-E4FC6D496CDE}" srcId="{3BCABCF4-7B2C-4FD2-97A7-3602B096083D}" destId="{CACF9C8B-4D97-4A63-ABF9-90B544413C22}" srcOrd="1" destOrd="0" parTransId="{77F4E807-E92E-4055-9E7B-95A3E2D0F263}" sibTransId="{3E9F2D14-037D-4FD1-B5A6-C8E7439F9F52}"/>
    <dgm:cxn modelId="{7B64084F-7AB6-476E-9225-ABD53293F23D}" type="presOf" srcId="{CACF9C8B-4D97-4A63-ABF9-90B544413C22}" destId="{CF7D0ABA-7398-483F-B125-C6F319FE93D7}" srcOrd="0" destOrd="0" presId="urn:microsoft.com/office/officeart/2018/2/layout/IconLabelList"/>
    <dgm:cxn modelId="{F7E83270-401A-4EBB-A2A6-96881B32B137}" srcId="{3BCABCF4-7B2C-4FD2-97A7-3602B096083D}" destId="{366895CA-468B-4E88-A22F-DBABF80D39EC}" srcOrd="2" destOrd="0" parTransId="{B2EF06C7-773E-4826-B06D-37C49E8390FD}" sibTransId="{0644B51E-6DCF-4D4B-B7DD-187FA5DECD25}"/>
    <dgm:cxn modelId="{16545979-2C22-4E43-A786-DD9EDA95A31E}" srcId="{3BCABCF4-7B2C-4FD2-97A7-3602B096083D}" destId="{66277547-322F-47EF-BB67-9CAF636EE1FE}" srcOrd="0" destOrd="0" parTransId="{8DC4BEDC-9FA6-461D-81C8-3B0B250B29C0}" sibTransId="{C7535EF4-7006-49A4-9AF0-C481DB8EB92A}"/>
    <dgm:cxn modelId="{4E11305A-F445-4661-BAAE-D19C4E403C13}" type="presOf" srcId="{3BCABCF4-7B2C-4FD2-97A7-3602B096083D}" destId="{D4A4EB04-593F-4BFA-A0B4-34AB22C5880B}" srcOrd="0" destOrd="0" presId="urn:microsoft.com/office/officeart/2018/2/layout/IconLabelList"/>
    <dgm:cxn modelId="{EB42B59B-E5D6-4BD4-9D8F-1ABDDDEFFE6E}" type="presOf" srcId="{366895CA-468B-4E88-A22F-DBABF80D39EC}" destId="{16D580F9-8F0B-4528-88A0-690B02B45780}" srcOrd="0" destOrd="0" presId="urn:microsoft.com/office/officeart/2018/2/layout/IconLabelList"/>
    <dgm:cxn modelId="{3D0D67EF-F06A-48F0-86A5-5C787AC6C4CC}" type="presOf" srcId="{66277547-322F-47EF-BB67-9CAF636EE1FE}" destId="{293BA520-FACE-48B9-8179-0ECF051C5E76}" srcOrd="0" destOrd="0" presId="urn:microsoft.com/office/officeart/2018/2/layout/IconLabelList"/>
    <dgm:cxn modelId="{871A7F2C-7DA4-4DB4-96EA-F02473EEA746}" type="presParOf" srcId="{D4A4EB04-593F-4BFA-A0B4-34AB22C5880B}" destId="{E02BD3F6-F85E-42A7-A2DB-1F9044724624}" srcOrd="0" destOrd="0" presId="urn:microsoft.com/office/officeart/2018/2/layout/IconLabelList"/>
    <dgm:cxn modelId="{76B16C16-F36A-4152-9F94-809BA6068994}" type="presParOf" srcId="{E02BD3F6-F85E-42A7-A2DB-1F9044724624}" destId="{9D86F79E-0D1F-4321-816D-876A3461A59D}" srcOrd="0" destOrd="0" presId="urn:microsoft.com/office/officeart/2018/2/layout/IconLabelList"/>
    <dgm:cxn modelId="{E54D024D-01EF-41AA-9F8F-F509DCED2DB3}" type="presParOf" srcId="{E02BD3F6-F85E-42A7-A2DB-1F9044724624}" destId="{9AD70E1F-F4B4-4D7E-9C45-DC5EA0AE5AE1}" srcOrd="1" destOrd="0" presId="urn:microsoft.com/office/officeart/2018/2/layout/IconLabelList"/>
    <dgm:cxn modelId="{7DC08BC2-5843-4376-B89A-EEF340E8FF6A}" type="presParOf" srcId="{E02BD3F6-F85E-42A7-A2DB-1F9044724624}" destId="{293BA520-FACE-48B9-8179-0ECF051C5E76}" srcOrd="2" destOrd="0" presId="urn:microsoft.com/office/officeart/2018/2/layout/IconLabelList"/>
    <dgm:cxn modelId="{4A7AC730-36A1-4574-AF05-A4E0AF99A43D}" type="presParOf" srcId="{D4A4EB04-593F-4BFA-A0B4-34AB22C5880B}" destId="{60A1DBD5-93FC-41E8-9CCA-4B1B18A631C8}" srcOrd="1" destOrd="0" presId="urn:microsoft.com/office/officeart/2018/2/layout/IconLabelList"/>
    <dgm:cxn modelId="{D6F404D6-B590-4D74-A4CE-54C39A12E49C}" type="presParOf" srcId="{D4A4EB04-593F-4BFA-A0B4-34AB22C5880B}" destId="{5DEA012A-F34F-4F2A-8278-2814F9D7CBF2}" srcOrd="2" destOrd="0" presId="urn:microsoft.com/office/officeart/2018/2/layout/IconLabelList"/>
    <dgm:cxn modelId="{C89FC59C-70C6-4DBF-8222-DA9D5843277C}" type="presParOf" srcId="{5DEA012A-F34F-4F2A-8278-2814F9D7CBF2}" destId="{4700231D-4B49-423E-8E17-6240542087C5}" srcOrd="0" destOrd="0" presId="urn:microsoft.com/office/officeart/2018/2/layout/IconLabelList"/>
    <dgm:cxn modelId="{8B6CE0C3-077E-43E4-80A7-4333421D4435}" type="presParOf" srcId="{5DEA012A-F34F-4F2A-8278-2814F9D7CBF2}" destId="{4A9B0BEC-43BA-4316-9207-B7ADA7142468}" srcOrd="1" destOrd="0" presId="urn:microsoft.com/office/officeart/2018/2/layout/IconLabelList"/>
    <dgm:cxn modelId="{A6153E94-9649-441D-9C36-6879E6C6A547}" type="presParOf" srcId="{5DEA012A-F34F-4F2A-8278-2814F9D7CBF2}" destId="{CF7D0ABA-7398-483F-B125-C6F319FE93D7}" srcOrd="2" destOrd="0" presId="urn:microsoft.com/office/officeart/2018/2/layout/IconLabelList"/>
    <dgm:cxn modelId="{480CC8ED-BD2D-4272-8F09-84518C82D1F2}" type="presParOf" srcId="{D4A4EB04-593F-4BFA-A0B4-34AB22C5880B}" destId="{CF3FB3A3-3325-42ED-BE37-C74F05794092}" srcOrd="3" destOrd="0" presId="urn:microsoft.com/office/officeart/2018/2/layout/IconLabelList"/>
    <dgm:cxn modelId="{65762197-0DD8-4197-BC5C-B3E9C9D5EA26}" type="presParOf" srcId="{D4A4EB04-593F-4BFA-A0B4-34AB22C5880B}" destId="{0E9095EC-878C-4E41-BCA0-0B7E9B6B4096}" srcOrd="4" destOrd="0" presId="urn:microsoft.com/office/officeart/2018/2/layout/IconLabelList"/>
    <dgm:cxn modelId="{81E4B4B1-097B-4624-94BC-4C3F1251A960}" type="presParOf" srcId="{0E9095EC-878C-4E41-BCA0-0B7E9B6B4096}" destId="{5A6ADC9F-B239-4699-BE83-E381B99C98C4}" srcOrd="0" destOrd="0" presId="urn:microsoft.com/office/officeart/2018/2/layout/IconLabelList"/>
    <dgm:cxn modelId="{592F5330-E087-4584-8486-57CB7AD8E00C}" type="presParOf" srcId="{0E9095EC-878C-4E41-BCA0-0B7E9B6B4096}" destId="{F52FA15D-3554-4A83-A4CC-9A1A9474F216}" srcOrd="1" destOrd="0" presId="urn:microsoft.com/office/officeart/2018/2/layout/IconLabelList"/>
    <dgm:cxn modelId="{044FCAF5-6573-4AF4-8369-7FAF08008563}" type="presParOf" srcId="{0E9095EC-878C-4E41-BCA0-0B7E9B6B4096}" destId="{16D580F9-8F0B-4528-88A0-690B02B4578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5F6E1C-83A9-4C02-9596-DE396A8A3E60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B4E490F-3FE3-470D-86E9-A3C5BFA22133}">
      <dgm:prSet/>
      <dgm:spPr/>
      <dgm:t>
        <a:bodyPr/>
        <a:lstStyle/>
        <a:p>
          <a:r>
            <a:rPr lang="en-US" b="1" dirty="0"/>
            <a:t>Database-per-Tenant: </a:t>
          </a:r>
          <a:r>
            <a:rPr lang="en-US" dirty="0"/>
            <a:t>Each tenant has a separate database. This offers the highest level of data isolation but can be complex to manage.</a:t>
          </a:r>
        </a:p>
      </dgm:t>
    </dgm:pt>
    <dgm:pt modelId="{D2044278-613B-411B-B754-53598CC3A5C4}" type="parTrans" cxnId="{6F20F88D-F676-459D-85B1-33C9D90A64F5}">
      <dgm:prSet/>
      <dgm:spPr/>
      <dgm:t>
        <a:bodyPr/>
        <a:lstStyle/>
        <a:p>
          <a:endParaRPr lang="en-US"/>
        </a:p>
      </dgm:t>
    </dgm:pt>
    <dgm:pt modelId="{0B93205D-9451-4E93-B34C-3B9509A4C9F8}" type="sibTrans" cxnId="{6F20F88D-F676-459D-85B1-33C9D90A64F5}">
      <dgm:prSet/>
      <dgm:spPr/>
      <dgm:t>
        <a:bodyPr/>
        <a:lstStyle/>
        <a:p>
          <a:endParaRPr lang="en-US"/>
        </a:p>
      </dgm:t>
    </dgm:pt>
    <dgm:pt modelId="{C7618531-505E-48FB-A7B9-7ED32CCC726B}">
      <dgm:prSet/>
      <dgm:spPr/>
      <dgm:t>
        <a:bodyPr/>
        <a:lstStyle/>
        <a:p>
          <a:r>
            <a:rPr lang="en-US" b="1"/>
            <a:t>Schema-per-Tenant: </a:t>
          </a:r>
          <a:r>
            <a:rPr lang="en-US"/>
            <a:t>Each tenant has its schema within a single database. This balances isolation and complexity.</a:t>
          </a:r>
        </a:p>
      </dgm:t>
    </dgm:pt>
    <dgm:pt modelId="{79DBB83C-6BA4-412F-B1FF-92A2C64EAD8F}" type="parTrans" cxnId="{660DA1A2-E0C5-46DB-B1EE-8798FAE09E47}">
      <dgm:prSet/>
      <dgm:spPr/>
      <dgm:t>
        <a:bodyPr/>
        <a:lstStyle/>
        <a:p>
          <a:endParaRPr lang="en-US"/>
        </a:p>
      </dgm:t>
    </dgm:pt>
    <dgm:pt modelId="{5C97AE27-93CF-459E-A84A-9A74ACB775AB}" type="sibTrans" cxnId="{660DA1A2-E0C5-46DB-B1EE-8798FAE09E47}">
      <dgm:prSet/>
      <dgm:spPr/>
      <dgm:t>
        <a:bodyPr/>
        <a:lstStyle/>
        <a:p>
          <a:endParaRPr lang="en-US"/>
        </a:p>
      </dgm:t>
    </dgm:pt>
    <dgm:pt modelId="{5BC104A3-0B99-4079-A38F-60A29DEBAC2C}">
      <dgm:prSet/>
      <dgm:spPr/>
      <dgm:t>
        <a:bodyPr/>
        <a:lstStyle/>
        <a:p>
          <a:r>
            <a:rPr lang="en-US" b="1" dirty="0"/>
            <a:t>Shared Schema: </a:t>
          </a:r>
        </a:p>
        <a:p>
          <a:r>
            <a:rPr lang="en-US" dirty="0"/>
            <a:t>All tenants share the same database schema with tenant-specific data differentiated by a tenant identifier. This is the most resource-efficient but requires strict tenant isolation at the application layer.</a:t>
          </a:r>
        </a:p>
      </dgm:t>
    </dgm:pt>
    <dgm:pt modelId="{7CDF9436-3C41-4DB0-B1BC-1BC648CB4E8C}" type="parTrans" cxnId="{D8DC3627-4E40-4EC4-A243-DDB38BE85E4F}">
      <dgm:prSet/>
      <dgm:spPr/>
      <dgm:t>
        <a:bodyPr/>
        <a:lstStyle/>
        <a:p>
          <a:endParaRPr lang="en-US"/>
        </a:p>
      </dgm:t>
    </dgm:pt>
    <dgm:pt modelId="{7681DFAA-9833-419C-9C6B-F168E4A0963D}" type="sibTrans" cxnId="{D8DC3627-4E40-4EC4-A243-DDB38BE85E4F}">
      <dgm:prSet/>
      <dgm:spPr/>
      <dgm:t>
        <a:bodyPr/>
        <a:lstStyle/>
        <a:p>
          <a:endParaRPr lang="en-US"/>
        </a:p>
      </dgm:t>
    </dgm:pt>
    <dgm:pt modelId="{E1214667-48FF-406D-A750-66CC419AD3BF}" type="pres">
      <dgm:prSet presAssocID="{7E5F6E1C-83A9-4C02-9596-DE396A8A3E60}" presName="Name0" presStyleCnt="0">
        <dgm:presLayoutVars>
          <dgm:dir/>
          <dgm:resizeHandles val="exact"/>
        </dgm:presLayoutVars>
      </dgm:prSet>
      <dgm:spPr/>
    </dgm:pt>
    <dgm:pt modelId="{CEE4855D-AD6C-40FA-9DAC-567D87F33F28}" type="pres">
      <dgm:prSet presAssocID="{0B4E490F-3FE3-470D-86E9-A3C5BFA22133}" presName="node" presStyleLbl="node1" presStyleIdx="0" presStyleCnt="3">
        <dgm:presLayoutVars>
          <dgm:bulletEnabled val="1"/>
        </dgm:presLayoutVars>
      </dgm:prSet>
      <dgm:spPr/>
    </dgm:pt>
    <dgm:pt modelId="{6DD003A7-4B99-470C-A777-22363717C305}" type="pres">
      <dgm:prSet presAssocID="{0B93205D-9451-4E93-B34C-3B9509A4C9F8}" presName="sibTrans" presStyleLbl="sibTrans2D1" presStyleIdx="0" presStyleCnt="2"/>
      <dgm:spPr>
        <a:prstGeom prst="star5">
          <a:avLst/>
        </a:prstGeom>
      </dgm:spPr>
    </dgm:pt>
    <dgm:pt modelId="{EB66B1AB-2610-4BB2-B1D4-D41DFDFD6ECE}" type="pres">
      <dgm:prSet presAssocID="{0B93205D-9451-4E93-B34C-3B9509A4C9F8}" presName="connectorText" presStyleLbl="sibTrans2D1" presStyleIdx="0" presStyleCnt="2"/>
      <dgm:spPr/>
    </dgm:pt>
    <dgm:pt modelId="{0EA3B1C7-B60B-4FAE-B974-8BD6A5792DA9}" type="pres">
      <dgm:prSet presAssocID="{C7618531-505E-48FB-A7B9-7ED32CCC726B}" presName="node" presStyleLbl="node1" presStyleIdx="1" presStyleCnt="3">
        <dgm:presLayoutVars>
          <dgm:bulletEnabled val="1"/>
        </dgm:presLayoutVars>
      </dgm:prSet>
      <dgm:spPr/>
    </dgm:pt>
    <dgm:pt modelId="{30524BFF-C30C-456D-B511-20CD39B97C5C}" type="pres">
      <dgm:prSet presAssocID="{5C97AE27-93CF-459E-A84A-9A74ACB775AB}" presName="sibTrans" presStyleLbl="sibTrans2D1" presStyleIdx="1" presStyleCnt="2"/>
      <dgm:spPr>
        <a:prstGeom prst="star5">
          <a:avLst/>
        </a:prstGeom>
      </dgm:spPr>
    </dgm:pt>
    <dgm:pt modelId="{F43D9652-1094-4F80-B77D-0B8F4D75F492}" type="pres">
      <dgm:prSet presAssocID="{5C97AE27-93CF-459E-A84A-9A74ACB775AB}" presName="connectorText" presStyleLbl="sibTrans2D1" presStyleIdx="1" presStyleCnt="2"/>
      <dgm:spPr/>
    </dgm:pt>
    <dgm:pt modelId="{6B6799A3-A7B1-4239-9EB5-C8B2CCA3755B}" type="pres">
      <dgm:prSet presAssocID="{5BC104A3-0B99-4079-A38F-60A29DEBAC2C}" presName="node" presStyleLbl="node1" presStyleIdx="2" presStyleCnt="3">
        <dgm:presLayoutVars>
          <dgm:bulletEnabled val="1"/>
        </dgm:presLayoutVars>
      </dgm:prSet>
      <dgm:spPr/>
    </dgm:pt>
  </dgm:ptLst>
  <dgm:cxnLst>
    <dgm:cxn modelId="{D8DC3627-4E40-4EC4-A243-DDB38BE85E4F}" srcId="{7E5F6E1C-83A9-4C02-9596-DE396A8A3E60}" destId="{5BC104A3-0B99-4079-A38F-60A29DEBAC2C}" srcOrd="2" destOrd="0" parTransId="{7CDF9436-3C41-4DB0-B1BC-1BC648CB4E8C}" sibTransId="{7681DFAA-9833-419C-9C6B-F168E4A0963D}"/>
    <dgm:cxn modelId="{77FA2C36-16BC-43BA-AEEB-F465ED51648C}" type="presOf" srcId="{0B93205D-9451-4E93-B34C-3B9509A4C9F8}" destId="{6DD003A7-4B99-470C-A777-22363717C305}" srcOrd="0" destOrd="0" presId="urn:microsoft.com/office/officeart/2005/8/layout/process1"/>
    <dgm:cxn modelId="{792F9238-C878-411F-AC90-EF538A7D3B07}" type="presOf" srcId="{0B4E490F-3FE3-470D-86E9-A3C5BFA22133}" destId="{CEE4855D-AD6C-40FA-9DAC-567D87F33F28}" srcOrd="0" destOrd="0" presId="urn:microsoft.com/office/officeart/2005/8/layout/process1"/>
    <dgm:cxn modelId="{61B6C749-3BBD-49FD-AC59-106E9256EAAE}" type="presOf" srcId="{5C97AE27-93CF-459E-A84A-9A74ACB775AB}" destId="{30524BFF-C30C-456D-B511-20CD39B97C5C}" srcOrd="0" destOrd="0" presId="urn:microsoft.com/office/officeart/2005/8/layout/process1"/>
    <dgm:cxn modelId="{D94C3E73-1436-4454-8E8C-007C13B6527E}" type="presOf" srcId="{5BC104A3-0B99-4079-A38F-60A29DEBAC2C}" destId="{6B6799A3-A7B1-4239-9EB5-C8B2CCA3755B}" srcOrd="0" destOrd="0" presId="urn:microsoft.com/office/officeart/2005/8/layout/process1"/>
    <dgm:cxn modelId="{6F20F88D-F676-459D-85B1-33C9D90A64F5}" srcId="{7E5F6E1C-83A9-4C02-9596-DE396A8A3E60}" destId="{0B4E490F-3FE3-470D-86E9-A3C5BFA22133}" srcOrd="0" destOrd="0" parTransId="{D2044278-613B-411B-B754-53598CC3A5C4}" sibTransId="{0B93205D-9451-4E93-B34C-3B9509A4C9F8}"/>
    <dgm:cxn modelId="{27D4A093-A144-40C7-A3C8-54F8146C226A}" type="presOf" srcId="{C7618531-505E-48FB-A7B9-7ED32CCC726B}" destId="{0EA3B1C7-B60B-4FAE-B974-8BD6A5792DA9}" srcOrd="0" destOrd="0" presId="urn:microsoft.com/office/officeart/2005/8/layout/process1"/>
    <dgm:cxn modelId="{D47522A1-B6E9-4419-BF3F-0586AD805BC5}" type="presOf" srcId="{5C97AE27-93CF-459E-A84A-9A74ACB775AB}" destId="{F43D9652-1094-4F80-B77D-0B8F4D75F492}" srcOrd="1" destOrd="0" presId="urn:microsoft.com/office/officeart/2005/8/layout/process1"/>
    <dgm:cxn modelId="{660DA1A2-E0C5-46DB-B1EE-8798FAE09E47}" srcId="{7E5F6E1C-83A9-4C02-9596-DE396A8A3E60}" destId="{C7618531-505E-48FB-A7B9-7ED32CCC726B}" srcOrd="1" destOrd="0" parTransId="{79DBB83C-6BA4-412F-B1FF-92A2C64EAD8F}" sibTransId="{5C97AE27-93CF-459E-A84A-9A74ACB775AB}"/>
    <dgm:cxn modelId="{4851C8AF-CCAC-4C2E-9560-53D5E5D0AA2A}" type="presOf" srcId="{0B93205D-9451-4E93-B34C-3B9509A4C9F8}" destId="{EB66B1AB-2610-4BB2-B1D4-D41DFDFD6ECE}" srcOrd="1" destOrd="0" presId="urn:microsoft.com/office/officeart/2005/8/layout/process1"/>
    <dgm:cxn modelId="{51CD7AC2-2D83-44AD-8A6C-07321B4644FF}" type="presOf" srcId="{7E5F6E1C-83A9-4C02-9596-DE396A8A3E60}" destId="{E1214667-48FF-406D-A750-66CC419AD3BF}" srcOrd="0" destOrd="0" presId="urn:microsoft.com/office/officeart/2005/8/layout/process1"/>
    <dgm:cxn modelId="{89678AF2-5C9F-4ACC-905F-523BBE18965A}" type="presParOf" srcId="{E1214667-48FF-406D-A750-66CC419AD3BF}" destId="{CEE4855D-AD6C-40FA-9DAC-567D87F33F28}" srcOrd="0" destOrd="0" presId="urn:microsoft.com/office/officeart/2005/8/layout/process1"/>
    <dgm:cxn modelId="{B824E33A-89F3-43D7-BFA6-F2BBFA52A102}" type="presParOf" srcId="{E1214667-48FF-406D-A750-66CC419AD3BF}" destId="{6DD003A7-4B99-470C-A777-22363717C305}" srcOrd="1" destOrd="0" presId="urn:microsoft.com/office/officeart/2005/8/layout/process1"/>
    <dgm:cxn modelId="{272EEC36-CA98-406F-9D6D-FC868574F489}" type="presParOf" srcId="{6DD003A7-4B99-470C-A777-22363717C305}" destId="{EB66B1AB-2610-4BB2-B1D4-D41DFDFD6ECE}" srcOrd="0" destOrd="0" presId="urn:microsoft.com/office/officeart/2005/8/layout/process1"/>
    <dgm:cxn modelId="{2CF77802-F7AA-433F-8146-0FBCE3749C0A}" type="presParOf" srcId="{E1214667-48FF-406D-A750-66CC419AD3BF}" destId="{0EA3B1C7-B60B-4FAE-B974-8BD6A5792DA9}" srcOrd="2" destOrd="0" presId="urn:microsoft.com/office/officeart/2005/8/layout/process1"/>
    <dgm:cxn modelId="{037DBD49-89AB-4846-AA37-20E6CC7E415A}" type="presParOf" srcId="{E1214667-48FF-406D-A750-66CC419AD3BF}" destId="{30524BFF-C30C-456D-B511-20CD39B97C5C}" srcOrd="3" destOrd="0" presId="urn:microsoft.com/office/officeart/2005/8/layout/process1"/>
    <dgm:cxn modelId="{ABC61B08-0995-4EC5-B1F8-F7115E7E2771}" type="presParOf" srcId="{30524BFF-C30C-456D-B511-20CD39B97C5C}" destId="{F43D9652-1094-4F80-B77D-0B8F4D75F492}" srcOrd="0" destOrd="0" presId="urn:microsoft.com/office/officeart/2005/8/layout/process1"/>
    <dgm:cxn modelId="{79539AED-5A66-43B4-A7F0-887D697AA889}" type="presParOf" srcId="{E1214667-48FF-406D-A750-66CC419AD3BF}" destId="{6B6799A3-A7B1-4239-9EB5-C8B2CCA3755B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B753E4C-4C4F-4B23-8C17-B12E6E9D2FA7}" type="doc">
      <dgm:prSet loTypeId="urn:microsoft.com/office/officeart/2005/8/layout/bProcess4" loCatId="process" qsTypeId="urn:microsoft.com/office/officeart/2005/8/quickstyle/simple2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82BF29A8-B8E7-4505-8A98-2E4BA2A6C50A}">
      <dgm:prSet/>
      <dgm:spPr/>
      <dgm:t>
        <a:bodyPr/>
        <a:lstStyle/>
        <a:p>
          <a:r>
            <a:rPr lang="en-IN"/>
            <a:t>Salesforce</a:t>
          </a:r>
          <a:endParaRPr lang="en-US"/>
        </a:p>
      </dgm:t>
    </dgm:pt>
    <dgm:pt modelId="{A08B786B-92AC-4C7C-9E96-3A0E4F611795}" type="parTrans" cxnId="{A77D834D-1E14-406F-A8A2-6B166D8C8837}">
      <dgm:prSet/>
      <dgm:spPr/>
      <dgm:t>
        <a:bodyPr/>
        <a:lstStyle/>
        <a:p>
          <a:endParaRPr lang="en-US"/>
        </a:p>
      </dgm:t>
    </dgm:pt>
    <dgm:pt modelId="{E1234E2A-CEAB-499B-9ADD-2F3856606954}" type="sibTrans" cxnId="{A77D834D-1E14-406F-A8A2-6B166D8C8837}">
      <dgm:prSet/>
      <dgm:spPr/>
      <dgm:t>
        <a:bodyPr/>
        <a:lstStyle/>
        <a:p>
          <a:endParaRPr lang="en-US"/>
        </a:p>
      </dgm:t>
    </dgm:pt>
    <dgm:pt modelId="{DF6EB141-E03F-4A5E-8EC5-159496C301D2}">
      <dgm:prSet/>
      <dgm:spPr/>
      <dgm:t>
        <a:bodyPr/>
        <a:lstStyle/>
        <a:p>
          <a:r>
            <a:rPr lang="en-IN"/>
            <a:t>Microsoft Office 365</a:t>
          </a:r>
          <a:endParaRPr lang="en-US"/>
        </a:p>
      </dgm:t>
    </dgm:pt>
    <dgm:pt modelId="{0F4303AB-4861-4290-8B0A-D206D237296A}" type="parTrans" cxnId="{DBABCC68-F68F-4D62-8B6D-941964F4E47C}">
      <dgm:prSet/>
      <dgm:spPr/>
      <dgm:t>
        <a:bodyPr/>
        <a:lstStyle/>
        <a:p>
          <a:endParaRPr lang="en-US"/>
        </a:p>
      </dgm:t>
    </dgm:pt>
    <dgm:pt modelId="{20BF588B-2249-4B36-BED2-0B6AF7E66FF3}" type="sibTrans" cxnId="{DBABCC68-F68F-4D62-8B6D-941964F4E47C}">
      <dgm:prSet/>
      <dgm:spPr/>
      <dgm:t>
        <a:bodyPr/>
        <a:lstStyle/>
        <a:p>
          <a:endParaRPr lang="en-US"/>
        </a:p>
      </dgm:t>
    </dgm:pt>
    <dgm:pt modelId="{FFA82001-4475-4E12-ADD8-F6AFD3826057}">
      <dgm:prSet/>
      <dgm:spPr/>
      <dgm:t>
        <a:bodyPr/>
        <a:lstStyle/>
        <a:p>
          <a:r>
            <a:rPr lang="en-IN"/>
            <a:t>Google Workspace</a:t>
          </a:r>
          <a:endParaRPr lang="en-US"/>
        </a:p>
      </dgm:t>
    </dgm:pt>
    <dgm:pt modelId="{D507E5B6-CDEE-40D5-A873-1AF94438BC16}" type="parTrans" cxnId="{E5B26CBD-1AA3-4007-99BD-D6208A83C327}">
      <dgm:prSet/>
      <dgm:spPr/>
      <dgm:t>
        <a:bodyPr/>
        <a:lstStyle/>
        <a:p>
          <a:endParaRPr lang="en-US"/>
        </a:p>
      </dgm:t>
    </dgm:pt>
    <dgm:pt modelId="{34DD0618-129C-4901-BEBB-BCF79174BAB6}" type="sibTrans" cxnId="{E5B26CBD-1AA3-4007-99BD-D6208A83C327}">
      <dgm:prSet/>
      <dgm:spPr/>
      <dgm:t>
        <a:bodyPr/>
        <a:lstStyle/>
        <a:p>
          <a:endParaRPr lang="en-US"/>
        </a:p>
      </dgm:t>
    </dgm:pt>
    <dgm:pt modelId="{719A06B3-C483-4D5B-937D-0FA826B1A665}">
      <dgm:prSet/>
      <dgm:spPr/>
      <dgm:t>
        <a:bodyPr/>
        <a:lstStyle/>
        <a:p>
          <a:r>
            <a:rPr lang="en-IN"/>
            <a:t>Amazon Web Services (AWS)</a:t>
          </a:r>
          <a:endParaRPr lang="en-US"/>
        </a:p>
      </dgm:t>
    </dgm:pt>
    <dgm:pt modelId="{0F9996BF-2624-41EA-9375-3B8511B00451}" type="parTrans" cxnId="{BF5D67D4-1693-4C46-9483-5E53DE4617B7}">
      <dgm:prSet/>
      <dgm:spPr/>
      <dgm:t>
        <a:bodyPr/>
        <a:lstStyle/>
        <a:p>
          <a:endParaRPr lang="en-US"/>
        </a:p>
      </dgm:t>
    </dgm:pt>
    <dgm:pt modelId="{49D1139F-507A-475E-A984-2ACFE4E32740}" type="sibTrans" cxnId="{BF5D67D4-1693-4C46-9483-5E53DE4617B7}">
      <dgm:prSet/>
      <dgm:spPr/>
      <dgm:t>
        <a:bodyPr/>
        <a:lstStyle/>
        <a:p>
          <a:endParaRPr lang="en-US"/>
        </a:p>
      </dgm:t>
    </dgm:pt>
    <dgm:pt modelId="{42F650A1-A176-45F6-B87C-E873E59B00CD}">
      <dgm:prSet/>
      <dgm:spPr/>
      <dgm:t>
        <a:bodyPr/>
        <a:lstStyle/>
        <a:p>
          <a:r>
            <a:rPr lang="en-IN"/>
            <a:t>Slack</a:t>
          </a:r>
          <a:endParaRPr lang="en-US"/>
        </a:p>
      </dgm:t>
    </dgm:pt>
    <dgm:pt modelId="{8369AE48-1913-4921-8861-132751D45211}" type="parTrans" cxnId="{E2DAEF7B-9F73-4B7D-991B-DABA30BEE848}">
      <dgm:prSet/>
      <dgm:spPr/>
      <dgm:t>
        <a:bodyPr/>
        <a:lstStyle/>
        <a:p>
          <a:endParaRPr lang="en-US"/>
        </a:p>
      </dgm:t>
    </dgm:pt>
    <dgm:pt modelId="{F3E0CF14-BAF7-4760-B9CA-DD3525A18C03}" type="sibTrans" cxnId="{E2DAEF7B-9F73-4B7D-991B-DABA30BEE848}">
      <dgm:prSet/>
      <dgm:spPr/>
      <dgm:t>
        <a:bodyPr/>
        <a:lstStyle/>
        <a:p>
          <a:endParaRPr lang="en-US"/>
        </a:p>
      </dgm:t>
    </dgm:pt>
    <dgm:pt modelId="{3BDE0C7C-D79F-4FD0-85CF-C73D4069D0D9}">
      <dgm:prSet/>
      <dgm:spPr/>
      <dgm:t>
        <a:bodyPr/>
        <a:lstStyle/>
        <a:p>
          <a:r>
            <a:rPr lang="en-IN"/>
            <a:t>Workday</a:t>
          </a:r>
          <a:endParaRPr lang="en-US"/>
        </a:p>
      </dgm:t>
    </dgm:pt>
    <dgm:pt modelId="{D3089DD8-571B-4522-BA0A-EC9474CD5456}" type="parTrans" cxnId="{4C12D66E-D7EA-432F-B1BA-873441B23A21}">
      <dgm:prSet/>
      <dgm:spPr/>
      <dgm:t>
        <a:bodyPr/>
        <a:lstStyle/>
        <a:p>
          <a:endParaRPr lang="en-US"/>
        </a:p>
      </dgm:t>
    </dgm:pt>
    <dgm:pt modelId="{01C119C7-E941-48BE-89C3-B19159CE8EF5}" type="sibTrans" cxnId="{4C12D66E-D7EA-432F-B1BA-873441B23A21}">
      <dgm:prSet/>
      <dgm:spPr/>
      <dgm:t>
        <a:bodyPr/>
        <a:lstStyle/>
        <a:p>
          <a:endParaRPr lang="en-US"/>
        </a:p>
      </dgm:t>
    </dgm:pt>
    <dgm:pt modelId="{F0CF3395-BDBB-4159-9C38-59473E765DD7}" type="pres">
      <dgm:prSet presAssocID="{9B753E4C-4C4F-4B23-8C17-B12E6E9D2FA7}" presName="Name0" presStyleCnt="0">
        <dgm:presLayoutVars>
          <dgm:dir/>
          <dgm:resizeHandles/>
        </dgm:presLayoutVars>
      </dgm:prSet>
      <dgm:spPr/>
    </dgm:pt>
    <dgm:pt modelId="{1E1779D4-3814-4C82-B428-9E761A4A13AE}" type="pres">
      <dgm:prSet presAssocID="{82BF29A8-B8E7-4505-8A98-2E4BA2A6C50A}" presName="compNode" presStyleCnt="0"/>
      <dgm:spPr/>
    </dgm:pt>
    <dgm:pt modelId="{D0A38A77-739E-435D-8B77-7D8BF2CD9F38}" type="pres">
      <dgm:prSet presAssocID="{82BF29A8-B8E7-4505-8A98-2E4BA2A6C50A}" presName="dummyConnPt" presStyleCnt="0"/>
      <dgm:spPr/>
    </dgm:pt>
    <dgm:pt modelId="{FE1A52EC-7B48-49AA-A0D4-7D3E0822238D}" type="pres">
      <dgm:prSet presAssocID="{82BF29A8-B8E7-4505-8A98-2E4BA2A6C50A}" presName="node" presStyleLbl="node1" presStyleIdx="0" presStyleCnt="6">
        <dgm:presLayoutVars>
          <dgm:bulletEnabled val="1"/>
        </dgm:presLayoutVars>
      </dgm:prSet>
      <dgm:spPr/>
    </dgm:pt>
    <dgm:pt modelId="{A16CA09D-7E60-44C3-8EC4-5ED52EB31A32}" type="pres">
      <dgm:prSet presAssocID="{E1234E2A-CEAB-499B-9ADD-2F3856606954}" presName="sibTrans" presStyleLbl="bgSibTrans2D1" presStyleIdx="0" presStyleCnt="5"/>
      <dgm:spPr/>
    </dgm:pt>
    <dgm:pt modelId="{6AAF0E68-2296-431B-BB9A-5057AA30B408}" type="pres">
      <dgm:prSet presAssocID="{DF6EB141-E03F-4A5E-8EC5-159496C301D2}" presName="compNode" presStyleCnt="0"/>
      <dgm:spPr/>
    </dgm:pt>
    <dgm:pt modelId="{92373330-0F02-4D11-AC27-6FBE6419FC0E}" type="pres">
      <dgm:prSet presAssocID="{DF6EB141-E03F-4A5E-8EC5-159496C301D2}" presName="dummyConnPt" presStyleCnt="0"/>
      <dgm:spPr/>
    </dgm:pt>
    <dgm:pt modelId="{11F8813F-67B9-44C4-8A5F-05EB12FF025B}" type="pres">
      <dgm:prSet presAssocID="{DF6EB141-E03F-4A5E-8EC5-159496C301D2}" presName="node" presStyleLbl="node1" presStyleIdx="1" presStyleCnt="6">
        <dgm:presLayoutVars>
          <dgm:bulletEnabled val="1"/>
        </dgm:presLayoutVars>
      </dgm:prSet>
      <dgm:spPr/>
    </dgm:pt>
    <dgm:pt modelId="{2E164BC7-AFB5-464E-A50E-BCF3B052805B}" type="pres">
      <dgm:prSet presAssocID="{20BF588B-2249-4B36-BED2-0B6AF7E66FF3}" presName="sibTrans" presStyleLbl="bgSibTrans2D1" presStyleIdx="1" presStyleCnt="5"/>
      <dgm:spPr/>
    </dgm:pt>
    <dgm:pt modelId="{3F5F2E67-C30C-49A9-A046-2DA6CBE9687F}" type="pres">
      <dgm:prSet presAssocID="{FFA82001-4475-4E12-ADD8-F6AFD3826057}" presName="compNode" presStyleCnt="0"/>
      <dgm:spPr/>
    </dgm:pt>
    <dgm:pt modelId="{8B5B13F7-D812-4B04-9BA6-F29E873C6E38}" type="pres">
      <dgm:prSet presAssocID="{FFA82001-4475-4E12-ADD8-F6AFD3826057}" presName="dummyConnPt" presStyleCnt="0"/>
      <dgm:spPr/>
    </dgm:pt>
    <dgm:pt modelId="{2AF8CC21-88FE-4A4E-82C1-BF8A7A725DE0}" type="pres">
      <dgm:prSet presAssocID="{FFA82001-4475-4E12-ADD8-F6AFD3826057}" presName="node" presStyleLbl="node1" presStyleIdx="2" presStyleCnt="6">
        <dgm:presLayoutVars>
          <dgm:bulletEnabled val="1"/>
        </dgm:presLayoutVars>
      </dgm:prSet>
      <dgm:spPr/>
    </dgm:pt>
    <dgm:pt modelId="{6D1520A9-4F12-4ACE-8EB4-A20E3F69BB4F}" type="pres">
      <dgm:prSet presAssocID="{34DD0618-129C-4901-BEBB-BCF79174BAB6}" presName="sibTrans" presStyleLbl="bgSibTrans2D1" presStyleIdx="2" presStyleCnt="5"/>
      <dgm:spPr/>
    </dgm:pt>
    <dgm:pt modelId="{091D4504-1CA7-4D64-914E-07900D2E8A85}" type="pres">
      <dgm:prSet presAssocID="{719A06B3-C483-4D5B-937D-0FA826B1A665}" presName="compNode" presStyleCnt="0"/>
      <dgm:spPr/>
    </dgm:pt>
    <dgm:pt modelId="{01D20F39-2096-4AA1-A6C7-EE7FC1AD2DD9}" type="pres">
      <dgm:prSet presAssocID="{719A06B3-C483-4D5B-937D-0FA826B1A665}" presName="dummyConnPt" presStyleCnt="0"/>
      <dgm:spPr/>
    </dgm:pt>
    <dgm:pt modelId="{FF2B7BC8-EE96-4014-B7A2-3020AE294CEC}" type="pres">
      <dgm:prSet presAssocID="{719A06B3-C483-4D5B-937D-0FA826B1A665}" presName="node" presStyleLbl="node1" presStyleIdx="3" presStyleCnt="6">
        <dgm:presLayoutVars>
          <dgm:bulletEnabled val="1"/>
        </dgm:presLayoutVars>
      </dgm:prSet>
      <dgm:spPr/>
    </dgm:pt>
    <dgm:pt modelId="{D11859CF-FD50-4D3E-AAC9-A61BC0653E9A}" type="pres">
      <dgm:prSet presAssocID="{49D1139F-507A-475E-A984-2ACFE4E32740}" presName="sibTrans" presStyleLbl="bgSibTrans2D1" presStyleIdx="3" presStyleCnt="5"/>
      <dgm:spPr/>
    </dgm:pt>
    <dgm:pt modelId="{28AFCC7B-393A-433E-9759-E4D00F22C299}" type="pres">
      <dgm:prSet presAssocID="{42F650A1-A176-45F6-B87C-E873E59B00CD}" presName="compNode" presStyleCnt="0"/>
      <dgm:spPr/>
    </dgm:pt>
    <dgm:pt modelId="{B38631E9-2311-49C8-8F2B-515A2D735335}" type="pres">
      <dgm:prSet presAssocID="{42F650A1-A176-45F6-B87C-E873E59B00CD}" presName="dummyConnPt" presStyleCnt="0"/>
      <dgm:spPr/>
    </dgm:pt>
    <dgm:pt modelId="{F029A87C-73EB-417B-9104-70D6E5329986}" type="pres">
      <dgm:prSet presAssocID="{42F650A1-A176-45F6-B87C-E873E59B00CD}" presName="node" presStyleLbl="node1" presStyleIdx="4" presStyleCnt="6">
        <dgm:presLayoutVars>
          <dgm:bulletEnabled val="1"/>
        </dgm:presLayoutVars>
      </dgm:prSet>
      <dgm:spPr/>
    </dgm:pt>
    <dgm:pt modelId="{8371F4B9-77FE-4914-8200-32F089278C01}" type="pres">
      <dgm:prSet presAssocID="{F3E0CF14-BAF7-4760-B9CA-DD3525A18C03}" presName="sibTrans" presStyleLbl="bgSibTrans2D1" presStyleIdx="4" presStyleCnt="5"/>
      <dgm:spPr/>
    </dgm:pt>
    <dgm:pt modelId="{3CEE7B01-512B-4358-AF2B-F6734F4043A2}" type="pres">
      <dgm:prSet presAssocID="{3BDE0C7C-D79F-4FD0-85CF-C73D4069D0D9}" presName="compNode" presStyleCnt="0"/>
      <dgm:spPr/>
    </dgm:pt>
    <dgm:pt modelId="{842D2B8A-89A1-4D45-AD62-83CF6D3E1ECA}" type="pres">
      <dgm:prSet presAssocID="{3BDE0C7C-D79F-4FD0-85CF-C73D4069D0D9}" presName="dummyConnPt" presStyleCnt="0"/>
      <dgm:spPr/>
    </dgm:pt>
    <dgm:pt modelId="{A07E1FFF-E24C-471F-B00D-816D0401E0EE}" type="pres">
      <dgm:prSet presAssocID="{3BDE0C7C-D79F-4FD0-85CF-C73D4069D0D9}" presName="node" presStyleLbl="node1" presStyleIdx="5" presStyleCnt="6">
        <dgm:presLayoutVars>
          <dgm:bulletEnabled val="1"/>
        </dgm:presLayoutVars>
      </dgm:prSet>
      <dgm:spPr/>
    </dgm:pt>
  </dgm:ptLst>
  <dgm:cxnLst>
    <dgm:cxn modelId="{C86CFF0B-CA75-4C62-89E6-8DE6573ACECD}" type="presOf" srcId="{34DD0618-129C-4901-BEBB-BCF79174BAB6}" destId="{6D1520A9-4F12-4ACE-8EB4-A20E3F69BB4F}" srcOrd="0" destOrd="0" presId="urn:microsoft.com/office/officeart/2005/8/layout/bProcess4"/>
    <dgm:cxn modelId="{44E3170D-81E8-4439-8387-761F56EE18FD}" type="presOf" srcId="{82BF29A8-B8E7-4505-8A98-2E4BA2A6C50A}" destId="{FE1A52EC-7B48-49AA-A0D4-7D3E0822238D}" srcOrd="0" destOrd="0" presId="urn:microsoft.com/office/officeart/2005/8/layout/bProcess4"/>
    <dgm:cxn modelId="{7269F91C-F151-4A21-9F64-DBD8750D457C}" type="presOf" srcId="{49D1139F-507A-475E-A984-2ACFE4E32740}" destId="{D11859CF-FD50-4D3E-AAC9-A61BC0653E9A}" srcOrd="0" destOrd="0" presId="urn:microsoft.com/office/officeart/2005/8/layout/bProcess4"/>
    <dgm:cxn modelId="{1BB1853C-50EC-4687-9371-3CC2E51C3123}" type="presOf" srcId="{F3E0CF14-BAF7-4760-B9CA-DD3525A18C03}" destId="{8371F4B9-77FE-4914-8200-32F089278C01}" srcOrd="0" destOrd="0" presId="urn:microsoft.com/office/officeart/2005/8/layout/bProcess4"/>
    <dgm:cxn modelId="{7373245B-3F89-451D-ABDE-5330855ECA05}" type="presOf" srcId="{9B753E4C-4C4F-4B23-8C17-B12E6E9D2FA7}" destId="{F0CF3395-BDBB-4159-9C38-59473E765DD7}" srcOrd="0" destOrd="0" presId="urn:microsoft.com/office/officeart/2005/8/layout/bProcess4"/>
    <dgm:cxn modelId="{B0CCA846-4F34-4AEC-BF53-6C52C60FCF9D}" type="presOf" srcId="{DF6EB141-E03F-4A5E-8EC5-159496C301D2}" destId="{11F8813F-67B9-44C4-8A5F-05EB12FF025B}" srcOrd="0" destOrd="0" presId="urn:microsoft.com/office/officeart/2005/8/layout/bProcess4"/>
    <dgm:cxn modelId="{DBABCC68-F68F-4D62-8B6D-941964F4E47C}" srcId="{9B753E4C-4C4F-4B23-8C17-B12E6E9D2FA7}" destId="{DF6EB141-E03F-4A5E-8EC5-159496C301D2}" srcOrd="1" destOrd="0" parTransId="{0F4303AB-4861-4290-8B0A-D206D237296A}" sibTransId="{20BF588B-2249-4B36-BED2-0B6AF7E66FF3}"/>
    <dgm:cxn modelId="{A77D834D-1E14-406F-A8A2-6B166D8C8837}" srcId="{9B753E4C-4C4F-4B23-8C17-B12E6E9D2FA7}" destId="{82BF29A8-B8E7-4505-8A98-2E4BA2A6C50A}" srcOrd="0" destOrd="0" parTransId="{A08B786B-92AC-4C7C-9E96-3A0E4F611795}" sibTransId="{E1234E2A-CEAB-499B-9ADD-2F3856606954}"/>
    <dgm:cxn modelId="{4C12D66E-D7EA-432F-B1BA-873441B23A21}" srcId="{9B753E4C-4C4F-4B23-8C17-B12E6E9D2FA7}" destId="{3BDE0C7C-D79F-4FD0-85CF-C73D4069D0D9}" srcOrd="5" destOrd="0" parTransId="{D3089DD8-571B-4522-BA0A-EC9474CD5456}" sibTransId="{01C119C7-E941-48BE-89C3-B19159CE8EF5}"/>
    <dgm:cxn modelId="{E2DAEF7B-9F73-4B7D-991B-DABA30BEE848}" srcId="{9B753E4C-4C4F-4B23-8C17-B12E6E9D2FA7}" destId="{42F650A1-A176-45F6-B87C-E873E59B00CD}" srcOrd="4" destOrd="0" parTransId="{8369AE48-1913-4921-8861-132751D45211}" sibTransId="{F3E0CF14-BAF7-4760-B9CA-DD3525A18C03}"/>
    <dgm:cxn modelId="{F5C6BE7D-6998-4E46-AE06-139785CD5219}" type="presOf" srcId="{20BF588B-2249-4B36-BED2-0B6AF7E66FF3}" destId="{2E164BC7-AFB5-464E-A50E-BCF3B052805B}" srcOrd="0" destOrd="0" presId="urn:microsoft.com/office/officeart/2005/8/layout/bProcess4"/>
    <dgm:cxn modelId="{CE98A0A9-1BA8-4399-81A8-D1380ACD52D8}" type="presOf" srcId="{3BDE0C7C-D79F-4FD0-85CF-C73D4069D0D9}" destId="{A07E1FFF-E24C-471F-B00D-816D0401E0EE}" srcOrd="0" destOrd="0" presId="urn:microsoft.com/office/officeart/2005/8/layout/bProcess4"/>
    <dgm:cxn modelId="{E5B26CBD-1AA3-4007-99BD-D6208A83C327}" srcId="{9B753E4C-4C4F-4B23-8C17-B12E6E9D2FA7}" destId="{FFA82001-4475-4E12-ADD8-F6AFD3826057}" srcOrd="2" destOrd="0" parTransId="{D507E5B6-CDEE-40D5-A873-1AF94438BC16}" sibTransId="{34DD0618-129C-4901-BEBB-BCF79174BAB6}"/>
    <dgm:cxn modelId="{753726C8-14EF-434E-BCEA-8C779C656F33}" type="presOf" srcId="{42F650A1-A176-45F6-B87C-E873E59B00CD}" destId="{F029A87C-73EB-417B-9104-70D6E5329986}" srcOrd="0" destOrd="0" presId="urn:microsoft.com/office/officeart/2005/8/layout/bProcess4"/>
    <dgm:cxn modelId="{5F164CC9-D7F5-4A49-BA59-4E2D276C292A}" type="presOf" srcId="{FFA82001-4475-4E12-ADD8-F6AFD3826057}" destId="{2AF8CC21-88FE-4A4E-82C1-BF8A7A725DE0}" srcOrd="0" destOrd="0" presId="urn:microsoft.com/office/officeart/2005/8/layout/bProcess4"/>
    <dgm:cxn modelId="{BF5D67D4-1693-4C46-9483-5E53DE4617B7}" srcId="{9B753E4C-4C4F-4B23-8C17-B12E6E9D2FA7}" destId="{719A06B3-C483-4D5B-937D-0FA826B1A665}" srcOrd="3" destOrd="0" parTransId="{0F9996BF-2624-41EA-9375-3B8511B00451}" sibTransId="{49D1139F-507A-475E-A984-2ACFE4E32740}"/>
    <dgm:cxn modelId="{9030F0E1-4B74-4459-AB3D-5E45462F2BE5}" type="presOf" srcId="{719A06B3-C483-4D5B-937D-0FA826B1A665}" destId="{FF2B7BC8-EE96-4014-B7A2-3020AE294CEC}" srcOrd="0" destOrd="0" presId="urn:microsoft.com/office/officeart/2005/8/layout/bProcess4"/>
    <dgm:cxn modelId="{AF3DEEE9-C337-48AC-BB03-5F9A28B4562A}" type="presOf" srcId="{E1234E2A-CEAB-499B-9ADD-2F3856606954}" destId="{A16CA09D-7E60-44C3-8EC4-5ED52EB31A32}" srcOrd="0" destOrd="0" presId="urn:microsoft.com/office/officeart/2005/8/layout/bProcess4"/>
    <dgm:cxn modelId="{DCF1B819-8D86-4490-A2B5-A866942E1EB7}" type="presParOf" srcId="{F0CF3395-BDBB-4159-9C38-59473E765DD7}" destId="{1E1779D4-3814-4C82-B428-9E761A4A13AE}" srcOrd="0" destOrd="0" presId="urn:microsoft.com/office/officeart/2005/8/layout/bProcess4"/>
    <dgm:cxn modelId="{900CE3E3-8CF2-4BF3-A5EC-9F50CE12FA84}" type="presParOf" srcId="{1E1779D4-3814-4C82-B428-9E761A4A13AE}" destId="{D0A38A77-739E-435D-8B77-7D8BF2CD9F38}" srcOrd="0" destOrd="0" presId="urn:microsoft.com/office/officeart/2005/8/layout/bProcess4"/>
    <dgm:cxn modelId="{A144DB19-66A3-4873-8AE3-677C320158AF}" type="presParOf" srcId="{1E1779D4-3814-4C82-B428-9E761A4A13AE}" destId="{FE1A52EC-7B48-49AA-A0D4-7D3E0822238D}" srcOrd="1" destOrd="0" presId="urn:microsoft.com/office/officeart/2005/8/layout/bProcess4"/>
    <dgm:cxn modelId="{7EE4E840-BBC6-478E-ACCC-8748E433E5CD}" type="presParOf" srcId="{F0CF3395-BDBB-4159-9C38-59473E765DD7}" destId="{A16CA09D-7E60-44C3-8EC4-5ED52EB31A32}" srcOrd="1" destOrd="0" presId="urn:microsoft.com/office/officeart/2005/8/layout/bProcess4"/>
    <dgm:cxn modelId="{533BE716-AA84-43AD-8D47-3AE19BF615E5}" type="presParOf" srcId="{F0CF3395-BDBB-4159-9C38-59473E765DD7}" destId="{6AAF0E68-2296-431B-BB9A-5057AA30B408}" srcOrd="2" destOrd="0" presId="urn:microsoft.com/office/officeart/2005/8/layout/bProcess4"/>
    <dgm:cxn modelId="{0C9E403F-599B-4EE9-9E74-65803DC2D2D1}" type="presParOf" srcId="{6AAF0E68-2296-431B-BB9A-5057AA30B408}" destId="{92373330-0F02-4D11-AC27-6FBE6419FC0E}" srcOrd="0" destOrd="0" presId="urn:microsoft.com/office/officeart/2005/8/layout/bProcess4"/>
    <dgm:cxn modelId="{B72EA3A6-E6EC-403F-80FC-DCD2B8EEAE14}" type="presParOf" srcId="{6AAF0E68-2296-431B-BB9A-5057AA30B408}" destId="{11F8813F-67B9-44C4-8A5F-05EB12FF025B}" srcOrd="1" destOrd="0" presId="urn:microsoft.com/office/officeart/2005/8/layout/bProcess4"/>
    <dgm:cxn modelId="{D007B67F-A8D9-4ECD-B617-04C814558746}" type="presParOf" srcId="{F0CF3395-BDBB-4159-9C38-59473E765DD7}" destId="{2E164BC7-AFB5-464E-A50E-BCF3B052805B}" srcOrd="3" destOrd="0" presId="urn:microsoft.com/office/officeart/2005/8/layout/bProcess4"/>
    <dgm:cxn modelId="{A8C3956A-915C-4268-83CA-95A8EAC4D679}" type="presParOf" srcId="{F0CF3395-BDBB-4159-9C38-59473E765DD7}" destId="{3F5F2E67-C30C-49A9-A046-2DA6CBE9687F}" srcOrd="4" destOrd="0" presId="urn:microsoft.com/office/officeart/2005/8/layout/bProcess4"/>
    <dgm:cxn modelId="{472D7D5B-CD75-43DD-BC65-502623EB1078}" type="presParOf" srcId="{3F5F2E67-C30C-49A9-A046-2DA6CBE9687F}" destId="{8B5B13F7-D812-4B04-9BA6-F29E873C6E38}" srcOrd="0" destOrd="0" presId="urn:microsoft.com/office/officeart/2005/8/layout/bProcess4"/>
    <dgm:cxn modelId="{3BDF95F1-1023-422D-9A77-88F3E7282565}" type="presParOf" srcId="{3F5F2E67-C30C-49A9-A046-2DA6CBE9687F}" destId="{2AF8CC21-88FE-4A4E-82C1-BF8A7A725DE0}" srcOrd="1" destOrd="0" presId="urn:microsoft.com/office/officeart/2005/8/layout/bProcess4"/>
    <dgm:cxn modelId="{12BE95E4-61E7-4776-924C-85F420EC3AAC}" type="presParOf" srcId="{F0CF3395-BDBB-4159-9C38-59473E765DD7}" destId="{6D1520A9-4F12-4ACE-8EB4-A20E3F69BB4F}" srcOrd="5" destOrd="0" presId="urn:microsoft.com/office/officeart/2005/8/layout/bProcess4"/>
    <dgm:cxn modelId="{2107AE4C-D0F6-4891-B9B6-CD5D4A5EB392}" type="presParOf" srcId="{F0CF3395-BDBB-4159-9C38-59473E765DD7}" destId="{091D4504-1CA7-4D64-914E-07900D2E8A85}" srcOrd="6" destOrd="0" presId="urn:microsoft.com/office/officeart/2005/8/layout/bProcess4"/>
    <dgm:cxn modelId="{D6AD6EAA-9E42-4608-8294-B84B8AF8B90A}" type="presParOf" srcId="{091D4504-1CA7-4D64-914E-07900D2E8A85}" destId="{01D20F39-2096-4AA1-A6C7-EE7FC1AD2DD9}" srcOrd="0" destOrd="0" presId="urn:microsoft.com/office/officeart/2005/8/layout/bProcess4"/>
    <dgm:cxn modelId="{431F7F0C-3E96-4DFB-B6CD-787F0BDCC309}" type="presParOf" srcId="{091D4504-1CA7-4D64-914E-07900D2E8A85}" destId="{FF2B7BC8-EE96-4014-B7A2-3020AE294CEC}" srcOrd="1" destOrd="0" presId="urn:microsoft.com/office/officeart/2005/8/layout/bProcess4"/>
    <dgm:cxn modelId="{EC9906A5-95BF-4F20-AD5C-9FBBACBDC4DE}" type="presParOf" srcId="{F0CF3395-BDBB-4159-9C38-59473E765DD7}" destId="{D11859CF-FD50-4D3E-AAC9-A61BC0653E9A}" srcOrd="7" destOrd="0" presId="urn:microsoft.com/office/officeart/2005/8/layout/bProcess4"/>
    <dgm:cxn modelId="{804430C7-A5DB-4289-8DAE-26084CF0AD27}" type="presParOf" srcId="{F0CF3395-BDBB-4159-9C38-59473E765DD7}" destId="{28AFCC7B-393A-433E-9759-E4D00F22C299}" srcOrd="8" destOrd="0" presId="urn:microsoft.com/office/officeart/2005/8/layout/bProcess4"/>
    <dgm:cxn modelId="{0E2A84C3-D648-481D-AC1A-F7F019F63A18}" type="presParOf" srcId="{28AFCC7B-393A-433E-9759-E4D00F22C299}" destId="{B38631E9-2311-49C8-8F2B-515A2D735335}" srcOrd="0" destOrd="0" presId="urn:microsoft.com/office/officeart/2005/8/layout/bProcess4"/>
    <dgm:cxn modelId="{5AF3529A-25C6-4AF2-BA03-D5B6A067BE8C}" type="presParOf" srcId="{28AFCC7B-393A-433E-9759-E4D00F22C299}" destId="{F029A87C-73EB-417B-9104-70D6E5329986}" srcOrd="1" destOrd="0" presId="urn:microsoft.com/office/officeart/2005/8/layout/bProcess4"/>
    <dgm:cxn modelId="{CF0F8973-7967-446C-8215-46E0A2F9F688}" type="presParOf" srcId="{F0CF3395-BDBB-4159-9C38-59473E765DD7}" destId="{8371F4B9-77FE-4914-8200-32F089278C01}" srcOrd="9" destOrd="0" presId="urn:microsoft.com/office/officeart/2005/8/layout/bProcess4"/>
    <dgm:cxn modelId="{6061A1A3-FDA1-4419-9080-3E5CE99D4EEE}" type="presParOf" srcId="{F0CF3395-BDBB-4159-9C38-59473E765DD7}" destId="{3CEE7B01-512B-4358-AF2B-F6734F4043A2}" srcOrd="10" destOrd="0" presId="urn:microsoft.com/office/officeart/2005/8/layout/bProcess4"/>
    <dgm:cxn modelId="{0B64D363-9CD4-4049-A058-1FE461CFD129}" type="presParOf" srcId="{3CEE7B01-512B-4358-AF2B-F6734F4043A2}" destId="{842D2B8A-89A1-4D45-AD62-83CF6D3E1ECA}" srcOrd="0" destOrd="0" presId="urn:microsoft.com/office/officeart/2005/8/layout/bProcess4"/>
    <dgm:cxn modelId="{F056EB8A-3616-4955-B7A7-4573FF5E4224}" type="presParOf" srcId="{3CEE7B01-512B-4358-AF2B-F6734F4043A2}" destId="{A07E1FFF-E24C-471F-B00D-816D0401E0EE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86F79E-0D1F-4321-816D-876A3461A59D}">
      <dsp:nvSpPr>
        <dsp:cNvPr id="0" name=""/>
        <dsp:cNvSpPr/>
      </dsp:nvSpPr>
      <dsp:spPr>
        <a:xfrm>
          <a:off x="947201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3BA520-FACE-48B9-8179-0ECF051C5E76}">
      <dsp:nvSpPr>
        <dsp:cNvPr id="0" name=""/>
        <dsp:cNvSpPr/>
      </dsp:nvSpPr>
      <dsp:spPr>
        <a:xfrm>
          <a:off x="59990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kern="1200"/>
            <a:t>Tenant Isolation: </a:t>
          </a:r>
          <a:r>
            <a:rPr lang="en-IN" sz="1700" kern="1200"/>
            <a:t>Each tenant has their own space for data.</a:t>
          </a:r>
          <a:endParaRPr lang="en-US" sz="1700" kern="1200"/>
        </a:p>
      </dsp:txBody>
      <dsp:txXfrm>
        <a:off x="59990" y="2654049"/>
        <a:ext cx="3226223" cy="720000"/>
      </dsp:txXfrm>
    </dsp:sp>
    <dsp:sp modelId="{4700231D-4B49-423E-8E17-6240542087C5}">
      <dsp:nvSpPr>
        <dsp:cNvPr id="0" name=""/>
        <dsp:cNvSpPr/>
      </dsp:nvSpPr>
      <dsp:spPr>
        <a:xfrm>
          <a:off x="4738014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7D0ABA-7398-483F-B125-C6F319FE93D7}">
      <dsp:nvSpPr>
        <dsp:cNvPr id="0" name=""/>
        <dsp:cNvSpPr/>
      </dsp:nvSpPr>
      <dsp:spPr>
        <a:xfrm>
          <a:off x="3850802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kern="1200"/>
            <a:t>Data Sharing: </a:t>
          </a:r>
          <a:r>
            <a:rPr lang="en-IN" sz="1700" kern="1200"/>
            <a:t>The application is shared, but the data is private to each tenant.</a:t>
          </a:r>
          <a:endParaRPr lang="en-US" sz="1700" kern="1200"/>
        </a:p>
      </dsp:txBody>
      <dsp:txXfrm>
        <a:off x="3850802" y="2654049"/>
        <a:ext cx="3226223" cy="720000"/>
      </dsp:txXfrm>
    </dsp:sp>
    <dsp:sp modelId="{5A6ADC9F-B239-4699-BE83-E381B99C98C4}">
      <dsp:nvSpPr>
        <dsp:cNvPr id="0" name=""/>
        <dsp:cNvSpPr/>
      </dsp:nvSpPr>
      <dsp:spPr>
        <a:xfrm>
          <a:off x="8528826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D580F9-8F0B-4528-88A0-690B02B45780}">
      <dsp:nvSpPr>
        <dsp:cNvPr id="0" name=""/>
        <dsp:cNvSpPr/>
      </dsp:nvSpPr>
      <dsp:spPr>
        <a:xfrm>
          <a:off x="7641615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kern="1200"/>
            <a:t>Customization: </a:t>
          </a:r>
          <a:r>
            <a:rPr lang="en-IN" sz="1700" kern="1200"/>
            <a:t>Different tenants can have their own settings or data.</a:t>
          </a:r>
          <a:endParaRPr lang="en-US" sz="1700" kern="1200"/>
        </a:p>
      </dsp:txBody>
      <dsp:txXfrm>
        <a:off x="7641615" y="2654049"/>
        <a:ext cx="3226223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E4855D-AD6C-40FA-9DAC-567D87F33F28}">
      <dsp:nvSpPr>
        <dsp:cNvPr id="0" name=""/>
        <dsp:cNvSpPr/>
      </dsp:nvSpPr>
      <dsp:spPr>
        <a:xfrm>
          <a:off x="9604" y="608213"/>
          <a:ext cx="2870689" cy="297637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Database-per-Tenant: </a:t>
          </a:r>
          <a:r>
            <a:rPr lang="en-US" sz="1800" kern="1200" dirty="0"/>
            <a:t>Each tenant has a separate database. This offers the highest level of data isolation but can be complex to manage.</a:t>
          </a:r>
        </a:p>
      </dsp:txBody>
      <dsp:txXfrm>
        <a:off x="93684" y="692293"/>
        <a:ext cx="2702529" cy="2808217"/>
      </dsp:txXfrm>
    </dsp:sp>
    <dsp:sp modelId="{6DD003A7-4B99-470C-A777-22363717C305}">
      <dsp:nvSpPr>
        <dsp:cNvPr id="0" name=""/>
        <dsp:cNvSpPr/>
      </dsp:nvSpPr>
      <dsp:spPr>
        <a:xfrm>
          <a:off x="3167362" y="1740437"/>
          <a:ext cx="608586" cy="711930"/>
        </a:xfrm>
        <a:prstGeom prst="star5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3167362" y="1882823"/>
        <a:ext cx="426010" cy="427158"/>
      </dsp:txXfrm>
    </dsp:sp>
    <dsp:sp modelId="{0EA3B1C7-B60B-4FAE-B974-8BD6A5792DA9}">
      <dsp:nvSpPr>
        <dsp:cNvPr id="0" name=""/>
        <dsp:cNvSpPr/>
      </dsp:nvSpPr>
      <dsp:spPr>
        <a:xfrm>
          <a:off x="4028569" y="608213"/>
          <a:ext cx="2870689" cy="297637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Schema-per-Tenant: </a:t>
          </a:r>
          <a:r>
            <a:rPr lang="en-US" sz="1800" kern="1200"/>
            <a:t>Each tenant has its schema within a single database. This balances isolation and complexity.</a:t>
          </a:r>
        </a:p>
      </dsp:txBody>
      <dsp:txXfrm>
        <a:off x="4112649" y="692293"/>
        <a:ext cx="2702529" cy="2808217"/>
      </dsp:txXfrm>
    </dsp:sp>
    <dsp:sp modelId="{30524BFF-C30C-456D-B511-20CD39B97C5C}">
      <dsp:nvSpPr>
        <dsp:cNvPr id="0" name=""/>
        <dsp:cNvSpPr/>
      </dsp:nvSpPr>
      <dsp:spPr>
        <a:xfrm>
          <a:off x="7186328" y="1740437"/>
          <a:ext cx="608586" cy="711930"/>
        </a:xfrm>
        <a:prstGeom prst="star5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7186328" y="1882823"/>
        <a:ext cx="426010" cy="427158"/>
      </dsp:txXfrm>
    </dsp:sp>
    <dsp:sp modelId="{6B6799A3-A7B1-4239-9EB5-C8B2CCA3755B}">
      <dsp:nvSpPr>
        <dsp:cNvPr id="0" name=""/>
        <dsp:cNvSpPr/>
      </dsp:nvSpPr>
      <dsp:spPr>
        <a:xfrm>
          <a:off x="8047535" y="608213"/>
          <a:ext cx="2870689" cy="297637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Shared Schema: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All tenants share the same database schema with tenant-specific data differentiated by a tenant identifier. This is the most resource-efficient but requires strict tenant isolation at the application layer.</a:t>
          </a:r>
        </a:p>
      </dsp:txBody>
      <dsp:txXfrm>
        <a:off x="8131615" y="692293"/>
        <a:ext cx="2702529" cy="280821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6CA09D-7E60-44C3-8EC4-5ED52EB31A32}">
      <dsp:nvSpPr>
        <dsp:cNvPr id="0" name=""/>
        <dsp:cNvSpPr/>
      </dsp:nvSpPr>
      <dsp:spPr>
        <a:xfrm rot="5400000">
          <a:off x="2488681" y="987930"/>
          <a:ext cx="1546756" cy="18646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E1A52EC-7B48-49AA-A0D4-7D3E0822238D}">
      <dsp:nvSpPr>
        <dsp:cNvPr id="0" name=""/>
        <dsp:cNvSpPr/>
      </dsp:nvSpPr>
      <dsp:spPr>
        <a:xfrm>
          <a:off x="2844154" y="279"/>
          <a:ext cx="2071799" cy="124307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/>
            <a:t>Salesforce</a:t>
          </a:r>
          <a:endParaRPr lang="en-US" sz="2300" kern="1200"/>
        </a:p>
      </dsp:txBody>
      <dsp:txXfrm>
        <a:off x="2880563" y="36688"/>
        <a:ext cx="1998981" cy="1170261"/>
      </dsp:txXfrm>
    </dsp:sp>
    <dsp:sp modelId="{2E164BC7-AFB5-464E-A50E-BCF3B052805B}">
      <dsp:nvSpPr>
        <dsp:cNvPr id="0" name=""/>
        <dsp:cNvSpPr/>
      </dsp:nvSpPr>
      <dsp:spPr>
        <a:xfrm rot="5400000">
          <a:off x="2488681" y="2541780"/>
          <a:ext cx="1546756" cy="186461"/>
        </a:xfrm>
        <a:prstGeom prst="rect">
          <a:avLst/>
        </a:prstGeom>
        <a:solidFill>
          <a:schemeClr val="accent5">
            <a:hueOff val="-3038037"/>
            <a:satOff val="-207"/>
            <a:lumOff val="49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1F8813F-67B9-44C4-8A5F-05EB12FF025B}">
      <dsp:nvSpPr>
        <dsp:cNvPr id="0" name=""/>
        <dsp:cNvSpPr/>
      </dsp:nvSpPr>
      <dsp:spPr>
        <a:xfrm>
          <a:off x="2844154" y="1554129"/>
          <a:ext cx="2071799" cy="1243079"/>
        </a:xfrm>
        <a:prstGeom prst="roundRect">
          <a:avLst>
            <a:gd name="adj" fmla="val 10000"/>
          </a:avLst>
        </a:prstGeom>
        <a:solidFill>
          <a:schemeClr val="accent5">
            <a:hueOff val="-2430430"/>
            <a:satOff val="-165"/>
            <a:lumOff val="39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/>
            <a:t>Microsoft Office 365</a:t>
          </a:r>
          <a:endParaRPr lang="en-US" sz="2300" kern="1200"/>
        </a:p>
      </dsp:txBody>
      <dsp:txXfrm>
        <a:off x="2880563" y="1590538"/>
        <a:ext cx="1998981" cy="1170261"/>
      </dsp:txXfrm>
    </dsp:sp>
    <dsp:sp modelId="{6D1520A9-4F12-4ACE-8EB4-A20E3F69BB4F}">
      <dsp:nvSpPr>
        <dsp:cNvPr id="0" name=""/>
        <dsp:cNvSpPr/>
      </dsp:nvSpPr>
      <dsp:spPr>
        <a:xfrm>
          <a:off x="3265606" y="3318704"/>
          <a:ext cx="2748400" cy="186461"/>
        </a:xfrm>
        <a:prstGeom prst="rect">
          <a:avLst/>
        </a:prstGeom>
        <a:solidFill>
          <a:schemeClr val="accent5">
            <a:hueOff val="-6076075"/>
            <a:satOff val="-413"/>
            <a:lumOff val="98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AF8CC21-88FE-4A4E-82C1-BF8A7A725DE0}">
      <dsp:nvSpPr>
        <dsp:cNvPr id="0" name=""/>
        <dsp:cNvSpPr/>
      </dsp:nvSpPr>
      <dsp:spPr>
        <a:xfrm>
          <a:off x="2844154" y="3107978"/>
          <a:ext cx="2071799" cy="1243079"/>
        </a:xfrm>
        <a:prstGeom prst="roundRect">
          <a:avLst>
            <a:gd name="adj" fmla="val 10000"/>
          </a:avLst>
        </a:prstGeom>
        <a:solidFill>
          <a:schemeClr val="accent5">
            <a:hueOff val="-4860860"/>
            <a:satOff val="-330"/>
            <a:lumOff val="78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/>
            <a:t>Google Workspace</a:t>
          </a:r>
          <a:endParaRPr lang="en-US" sz="2300" kern="1200"/>
        </a:p>
      </dsp:txBody>
      <dsp:txXfrm>
        <a:off x="2880563" y="3144387"/>
        <a:ext cx="1998981" cy="1170261"/>
      </dsp:txXfrm>
    </dsp:sp>
    <dsp:sp modelId="{D11859CF-FD50-4D3E-AAC9-A61BC0653E9A}">
      <dsp:nvSpPr>
        <dsp:cNvPr id="0" name=""/>
        <dsp:cNvSpPr/>
      </dsp:nvSpPr>
      <dsp:spPr>
        <a:xfrm rot="16200000">
          <a:off x="5244174" y="2541780"/>
          <a:ext cx="1546756" cy="186461"/>
        </a:xfrm>
        <a:prstGeom prst="rect">
          <a:avLst/>
        </a:prstGeom>
        <a:solidFill>
          <a:schemeClr val="accent5">
            <a:hueOff val="-9114112"/>
            <a:satOff val="-620"/>
            <a:lumOff val="147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F2B7BC8-EE96-4014-B7A2-3020AE294CEC}">
      <dsp:nvSpPr>
        <dsp:cNvPr id="0" name=""/>
        <dsp:cNvSpPr/>
      </dsp:nvSpPr>
      <dsp:spPr>
        <a:xfrm>
          <a:off x="5599646" y="3107978"/>
          <a:ext cx="2071799" cy="1243079"/>
        </a:xfrm>
        <a:prstGeom prst="roundRect">
          <a:avLst>
            <a:gd name="adj" fmla="val 10000"/>
          </a:avLst>
        </a:prstGeom>
        <a:solidFill>
          <a:schemeClr val="accent5">
            <a:hueOff val="-7291290"/>
            <a:satOff val="-496"/>
            <a:lumOff val="117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/>
            <a:t>Amazon Web Services (AWS)</a:t>
          </a:r>
          <a:endParaRPr lang="en-US" sz="2300" kern="1200"/>
        </a:p>
      </dsp:txBody>
      <dsp:txXfrm>
        <a:off x="5636055" y="3144387"/>
        <a:ext cx="1998981" cy="1170261"/>
      </dsp:txXfrm>
    </dsp:sp>
    <dsp:sp modelId="{8371F4B9-77FE-4914-8200-32F089278C01}">
      <dsp:nvSpPr>
        <dsp:cNvPr id="0" name=""/>
        <dsp:cNvSpPr/>
      </dsp:nvSpPr>
      <dsp:spPr>
        <a:xfrm rot="16200000">
          <a:off x="5244174" y="987930"/>
          <a:ext cx="1546756" cy="186461"/>
        </a:xfrm>
        <a:prstGeom prst="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029A87C-73EB-417B-9104-70D6E5329986}">
      <dsp:nvSpPr>
        <dsp:cNvPr id="0" name=""/>
        <dsp:cNvSpPr/>
      </dsp:nvSpPr>
      <dsp:spPr>
        <a:xfrm>
          <a:off x="5599646" y="1554129"/>
          <a:ext cx="2071799" cy="1243079"/>
        </a:xfrm>
        <a:prstGeom prst="roundRect">
          <a:avLst>
            <a:gd name="adj" fmla="val 10000"/>
          </a:avLst>
        </a:prstGeom>
        <a:solidFill>
          <a:schemeClr val="accent5">
            <a:hueOff val="-9721720"/>
            <a:satOff val="-661"/>
            <a:lumOff val="156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/>
            <a:t>Slack</a:t>
          </a:r>
          <a:endParaRPr lang="en-US" sz="2300" kern="1200"/>
        </a:p>
      </dsp:txBody>
      <dsp:txXfrm>
        <a:off x="5636055" y="1590538"/>
        <a:ext cx="1998981" cy="1170261"/>
      </dsp:txXfrm>
    </dsp:sp>
    <dsp:sp modelId="{A07E1FFF-E24C-471F-B00D-816D0401E0EE}">
      <dsp:nvSpPr>
        <dsp:cNvPr id="0" name=""/>
        <dsp:cNvSpPr/>
      </dsp:nvSpPr>
      <dsp:spPr>
        <a:xfrm>
          <a:off x="5599646" y="279"/>
          <a:ext cx="2071799" cy="1243079"/>
        </a:xfrm>
        <a:prstGeom prst="roundRect">
          <a:avLst>
            <a:gd name="adj" fmla="val 10000"/>
          </a:avLst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/>
            <a:t>Workday</a:t>
          </a:r>
          <a:endParaRPr lang="en-US" sz="2300" kern="1200"/>
        </a:p>
      </dsp:txBody>
      <dsp:txXfrm>
        <a:off x="5636055" y="36688"/>
        <a:ext cx="1998981" cy="11702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C6D7-D3A2-C873-3363-F98B4F62B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B27C7F-DD51-C53B-E8A8-F1366FE45C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3C9D8-EAF1-6BFB-129E-DAA11AA3D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29198-BF93-4935-85E8-C3597DC6B6E1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AFBE1-F0FE-994E-DB3C-0875BFF44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0432B-B1E4-8AFB-7E17-263C6823F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A57A1-D0C0-44CE-B699-76BCA0FD0B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1360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93A13-2797-308C-2251-BA7F9567A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C281C3-4B07-8583-4F70-28FFBD5D1B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5C9951-269B-0B5A-08A1-3E774772B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29198-BF93-4935-85E8-C3597DC6B6E1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11DF3-B9D7-4F9B-1060-7BBB935DF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BE918-E2C7-3D3A-AB02-24F81F19B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A57A1-D0C0-44CE-B699-76BCA0FD0B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9134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5910D7-0A28-52C9-529E-E1236EEE83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CF5D43-88F7-2B8A-C7DE-330E93C184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0071CB-B691-A678-2C94-10007CA66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29198-BF93-4935-85E8-C3597DC6B6E1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17E2C-DFC7-C8C6-96E8-26E9747A5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89B1AE-C633-F534-14DB-58EAFFA65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A57A1-D0C0-44CE-B699-76BCA0FD0B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2438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CC48A-18AE-C7DF-F55D-07450D942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30A94-A1CC-169C-D693-16F9C1C2A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FDC6A9-B8A8-7E1B-7A73-AC0A88338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29198-BF93-4935-85E8-C3597DC6B6E1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55671-7174-9BBF-4092-D9271710A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31C03-68A4-EAD8-345F-F48BB96CD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A57A1-D0C0-44CE-B699-76BCA0FD0B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355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05EE3-EBE7-26A9-BB36-84419C805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547A7C-4AF2-C8C4-8DE8-B3B0F6D952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35B772-4C21-3132-07B6-648388DD8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29198-BF93-4935-85E8-C3597DC6B6E1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0B83C8-B339-2B43-2015-C372989B5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8C346-38FB-1723-B974-27F54C23D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A57A1-D0C0-44CE-B699-76BCA0FD0B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6133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61552-CA84-3B98-8CC3-7F973E293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542CA-F00A-6DBF-996D-123DE7472A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F1E282-F0C0-AB41-B05A-F7A7803464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E1B18C-C762-96B5-9B16-BFE4B991F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29198-BF93-4935-85E8-C3597DC6B6E1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71DE6F-7A67-32D4-4F1E-FF4913088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C6D604-208F-4277-4DAA-7AE3E2A68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A57A1-D0C0-44CE-B699-76BCA0FD0B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91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ADA6C-664F-BDE2-FBEE-928B0106B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5165B-7E9C-66D1-C27A-4698337C38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16745B-78A6-4609-4990-189D36DCC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5EA22E-82BF-3FB4-FD4F-3473760040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5C5C89-35E9-C866-C61B-424F5CE0AF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43D9CA-F73C-5408-7135-B412F74D6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29198-BF93-4935-85E8-C3597DC6B6E1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56D469-3593-3DB4-03B7-91825CDAD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44DEE9-80B1-2FC0-0EF8-C07A44D50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A57A1-D0C0-44CE-B699-76BCA0FD0B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5017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7960E-DE79-A71C-11E1-59EFF8184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85F2F8-28AE-2E2E-4FC1-E09943EAA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29198-BF93-4935-85E8-C3597DC6B6E1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4D4DE5-907A-944E-07EF-9831F7B5D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B4E9F9-4D58-0B33-0822-AA1337F18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A57A1-D0C0-44CE-B699-76BCA0FD0B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992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8C98EC-5E5F-D0CF-ACE9-52E9890E6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29198-BF93-4935-85E8-C3597DC6B6E1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9D5F06-9E6B-993B-E00E-09E8E271C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832BD4-AB9A-FA77-132C-9A1E30AD7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A57A1-D0C0-44CE-B699-76BCA0FD0B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251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7F046-22C4-26DC-1E76-3C7A0818C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E0411-10F7-1861-8BD1-513FF080D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B203A-E7E6-8BE1-69D6-685606C2BB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BFE1A6-37CC-D022-BECC-6813A3C96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29198-BF93-4935-85E8-C3597DC6B6E1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0F26C7-CAB0-DEC1-F897-C0C8CB2E9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4437C3-EC2A-D02A-5936-6B5796A67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A57A1-D0C0-44CE-B699-76BCA0FD0B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4005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820D6-4144-8496-C0F0-2A107209E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FBA961-EDE4-8769-A0B1-162EA74888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B33E3B-F7D4-9734-21EB-9A7CC78213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D7EB7F-6E73-2B25-2307-A176AA5E0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29198-BF93-4935-85E8-C3597DC6B6E1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116BD0-AAC2-759E-859F-D30B647B3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2CCDFE-8794-7E54-769A-4D6B5F122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A57A1-D0C0-44CE-B699-76BCA0FD0B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6739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0E7936-E966-3402-2AF9-DD21369A2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91E2F3-0F8D-337B-AB64-C74A30BF7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469F6-F574-31ED-889C-D7CE1E1D7E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C29198-BF93-4935-85E8-C3597DC6B6E1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3CFF2-59F2-0522-C8AD-670098B7DD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FAFAFC-1C3B-610B-7889-3AB451F8CD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E5A57A1-D0C0-44CE-B699-76BCA0FD0B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8588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3.xm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3" name="Oval 1042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5903DA-255E-9A90-F841-439D884CC7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solidFill>
                  <a:srgbClr val="FFFFFF"/>
                </a:solidFill>
              </a:rPr>
              <a:t>Multi-Tenant Application</a:t>
            </a:r>
            <a:br>
              <a:rPr lang="en-US" sz="4800" dirty="0">
                <a:solidFill>
                  <a:srgbClr val="FFFFFF"/>
                </a:solidFill>
              </a:rPr>
            </a:br>
            <a:r>
              <a:rPr lang="en-US" sz="4800" dirty="0">
                <a:solidFill>
                  <a:srgbClr val="FFFFFF"/>
                </a:solidFill>
              </a:rPr>
              <a:t>using </a:t>
            </a:r>
            <a:br>
              <a:rPr lang="en-US" sz="4800" dirty="0">
                <a:solidFill>
                  <a:srgbClr val="FFFFFF"/>
                </a:solidFill>
              </a:rPr>
            </a:br>
            <a:r>
              <a:rPr lang="en-US" sz="4800" dirty="0">
                <a:solidFill>
                  <a:srgbClr val="FFFFFF"/>
                </a:solidFill>
              </a:rPr>
              <a:t>Spring Boot 3</a:t>
            </a:r>
            <a:endParaRPr lang="en-IN" sz="4800" dirty="0">
              <a:solidFill>
                <a:srgbClr val="FFFFFF"/>
              </a:solidFill>
            </a:endParaRPr>
          </a:p>
        </p:txBody>
      </p:sp>
      <p:sp>
        <p:nvSpPr>
          <p:cNvPr id="1045" name="Rectangle 1044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1D11D3-8176-4860-A977-863D5B854B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/>
          </a:bodyPr>
          <a:lstStyle/>
          <a:p>
            <a:pPr algn="l"/>
            <a:r>
              <a:rPr lang="en-US" sz="1700" dirty="0">
                <a:solidFill>
                  <a:srgbClr val="FFFFFF"/>
                </a:solidFill>
              </a:rPr>
              <a:t>Abhishek R Bhat</a:t>
            </a:r>
          </a:p>
        </p:txBody>
      </p:sp>
      <p:pic>
        <p:nvPicPr>
          <p:cNvPr id="1026" name="Picture 2" descr="UST Global announces new bold brand and dynamic logo ...">
            <a:extLst>
              <a:ext uri="{FF2B5EF4-FFF2-40B4-BE49-F238E27FC236}">
                <a16:creationId xmlns:a16="http://schemas.microsoft.com/office/drawing/2014/main" id="{526FB4D6-54B9-9DA2-55AB-55AECF07F4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69" y="78721"/>
            <a:ext cx="1082821" cy="112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9663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7288B5-55BE-DE4F-8CE8-7879B150C853}"/>
              </a:ext>
            </a:extLst>
          </p:cNvPr>
          <p:cNvSpPr txBox="1"/>
          <p:nvPr/>
        </p:nvSpPr>
        <p:spPr>
          <a:xfrm>
            <a:off x="3434142" y="2995305"/>
            <a:ext cx="5323715" cy="86738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b="1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Thank You </a:t>
            </a:r>
            <a:endParaRPr lang="en-US" sz="6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18342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2EAC28-8927-DFD9-AF18-B99DC7476BB7}"/>
              </a:ext>
            </a:extLst>
          </p:cNvPr>
          <p:cNvSpPr txBox="1"/>
          <p:nvPr/>
        </p:nvSpPr>
        <p:spPr>
          <a:xfrm>
            <a:off x="1371599" y="294538"/>
            <a:ext cx="9895951" cy="1033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is Multi-Tenant Applications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2020B8-EABB-7104-7B40-1B1D9FCE35B9}"/>
              </a:ext>
            </a:extLst>
          </p:cNvPr>
          <p:cNvSpPr txBox="1"/>
          <p:nvPr/>
        </p:nvSpPr>
        <p:spPr>
          <a:xfrm>
            <a:off x="301658" y="2318197"/>
            <a:ext cx="11434713" cy="36833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Multi-tenant applications using Spring Boot are designed to serve </a:t>
            </a:r>
            <a:r>
              <a:rPr lang="en-US" sz="2000" b="1" dirty="0"/>
              <a:t>multiple customers </a:t>
            </a:r>
            <a:r>
              <a:rPr lang="en-US" sz="2000" dirty="0"/>
              <a:t>(tenants) with a single instance of the application, ensuring data isolation, security, and efficient resource utilization.</a:t>
            </a:r>
          </a:p>
        </p:txBody>
      </p:sp>
      <p:pic>
        <p:nvPicPr>
          <p:cNvPr id="2" name="Picture 2" descr="UST Global announces new bold brand and dynamic logo ...">
            <a:extLst>
              <a:ext uri="{FF2B5EF4-FFF2-40B4-BE49-F238E27FC236}">
                <a16:creationId xmlns:a16="http://schemas.microsoft.com/office/drawing/2014/main" id="{2FC9F59D-58C2-BFDF-3C8D-0EF7CD49B6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69" y="78721"/>
            <a:ext cx="1082821" cy="112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245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5A1F66-E2D1-BFE3-CA41-104C003F0B14}"/>
              </a:ext>
            </a:extLst>
          </p:cNvPr>
          <p:cNvSpPr txBox="1"/>
          <p:nvPr/>
        </p:nvSpPr>
        <p:spPr>
          <a:xfrm>
            <a:off x="1371597" y="348865"/>
            <a:ext cx="10044023" cy="877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How Does Multi-Tenancy Work?</a:t>
            </a:r>
          </a:p>
        </p:txBody>
      </p:sp>
      <p:pic>
        <p:nvPicPr>
          <p:cNvPr id="2" name="Picture 2" descr="UST Global announces new bold brand and dynamic logo ...">
            <a:extLst>
              <a:ext uri="{FF2B5EF4-FFF2-40B4-BE49-F238E27FC236}">
                <a16:creationId xmlns:a16="http://schemas.microsoft.com/office/drawing/2014/main" id="{2FC9F59D-58C2-BFDF-3C8D-0EF7CD49B6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69" y="78721"/>
            <a:ext cx="1082821" cy="112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TextBox 6">
            <a:extLst>
              <a:ext uri="{FF2B5EF4-FFF2-40B4-BE49-F238E27FC236}">
                <a16:creationId xmlns:a16="http://schemas.microsoft.com/office/drawing/2014/main" id="{4AFB1209-00B0-3B21-DDDA-56881B5B10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18568630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19583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53B349-B761-2F47-416B-1B7905573C66}"/>
              </a:ext>
            </a:extLst>
          </p:cNvPr>
          <p:cNvSpPr txBox="1"/>
          <p:nvPr/>
        </p:nvSpPr>
        <p:spPr>
          <a:xfrm>
            <a:off x="1739242" y="321151"/>
            <a:ext cx="10044023" cy="877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Multi-Tenant Strategies</a:t>
            </a:r>
          </a:p>
        </p:txBody>
      </p:sp>
      <p:pic>
        <p:nvPicPr>
          <p:cNvPr id="2" name="Picture 2" descr="UST Global announces new bold brand and dynamic logo ...">
            <a:extLst>
              <a:ext uri="{FF2B5EF4-FFF2-40B4-BE49-F238E27FC236}">
                <a16:creationId xmlns:a16="http://schemas.microsoft.com/office/drawing/2014/main" id="{2FC9F59D-58C2-BFDF-3C8D-0EF7CD49B6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69" y="78721"/>
            <a:ext cx="1082821" cy="112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extBox 4">
            <a:extLst>
              <a:ext uri="{FF2B5EF4-FFF2-40B4-BE49-F238E27FC236}">
                <a16:creationId xmlns:a16="http://schemas.microsoft.com/office/drawing/2014/main" id="{7DB09881-1BB5-CC3B-58A3-7CEE99C8C1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57133742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77145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12A85C-C614-1736-9CF2-344344127FEB}"/>
              </a:ext>
            </a:extLst>
          </p:cNvPr>
          <p:cNvSpPr txBox="1"/>
          <p:nvPr/>
        </p:nvSpPr>
        <p:spPr>
          <a:xfrm>
            <a:off x="1136397" y="502020"/>
            <a:ext cx="5323715" cy="16429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i="0" kern="1200">
                <a:solidFill>
                  <a:schemeClr val="tx1"/>
                </a:solidFill>
                <a:effectLst/>
                <a:highlight>
                  <a:srgbClr val="FFFFFF"/>
                </a:highlight>
                <a:latin typeface="+mj-lt"/>
                <a:ea typeface="+mj-ea"/>
                <a:cs typeface="+mj-cs"/>
              </a:rPr>
              <a:t>Database-per-tenant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D7F053-1949-E2BF-525B-3D70F925FC52}"/>
              </a:ext>
            </a:extLst>
          </p:cNvPr>
          <p:cNvSpPr txBox="1"/>
          <p:nvPr/>
        </p:nvSpPr>
        <p:spPr>
          <a:xfrm>
            <a:off x="1144923" y="2405894"/>
            <a:ext cx="5315189" cy="35350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/>
              <a:t>Advantages: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  <a:highlight>
                  <a:srgbClr val="FFFFFF"/>
                </a:highlight>
              </a:rPr>
              <a:t>  Better database performance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  <a:highlight>
                  <a:srgbClr val="FFFFFF"/>
                </a:highlight>
              </a:rPr>
              <a:t>  Best data separation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/>
              <a:t>Disadvantages: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  <a:highlight>
                  <a:srgbClr val="FFFFFF"/>
                </a:highlight>
              </a:rPr>
              <a:t>  The most complicated in development.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  <a:highlight>
                  <a:srgbClr val="FFFFFF"/>
                </a:highlight>
              </a:rPr>
              <a:t>  In case of using different database instances —    the highest infrastructure price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2A121E-05B9-5BF2-D124-2D8C315E3D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5440" y="787506"/>
            <a:ext cx="4886337" cy="5568474"/>
          </a:xfrm>
          <a:prstGeom prst="rect">
            <a:avLst/>
          </a:prstGeom>
        </p:spPr>
      </p:pic>
      <p:pic>
        <p:nvPicPr>
          <p:cNvPr id="2" name="Picture 2" descr="UST Global announces new bold brand and dynamic logo ...">
            <a:extLst>
              <a:ext uri="{FF2B5EF4-FFF2-40B4-BE49-F238E27FC236}">
                <a16:creationId xmlns:a16="http://schemas.microsoft.com/office/drawing/2014/main" id="{2FC9F59D-58C2-BFDF-3C8D-0EF7CD49B6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69" y="78721"/>
            <a:ext cx="1082821" cy="112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2211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12A85C-C614-1736-9CF2-344344127FEB}"/>
              </a:ext>
            </a:extLst>
          </p:cNvPr>
          <p:cNvSpPr txBox="1"/>
          <p:nvPr/>
        </p:nvSpPr>
        <p:spPr>
          <a:xfrm>
            <a:off x="1136397" y="502020"/>
            <a:ext cx="5323715" cy="16429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i="0" kern="1200">
                <a:solidFill>
                  <a:schemeClr val="tx1"/>
                </a:solidFill>
                <a:effectLst/>
                <a:highlight>
                  <a:srgbClr val="FFFFFF"/>
                </a:highlight>
                <a:latin typeface="+mj-lt"/>
                <a:ea typeface="+mj-ea"/>
                <a:cs typeface="+mj-cs"/>
              </a:rPr>
              <a:t>Schema-per-tenant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D7F053-1949-E2BF-525B-3D70F925FC52}"/>
              </a:ext>
            </a:extLst>
          </p:cNvPr>
          <p:cNvSpPr txBox="1"/>
          <p:nvPr/>
        </p:nvSpPr>
        <p:spPr>
          <a:xfrm>
            <a:off x="1144923" y="2405894"/>
            <a:ext cx="5315189" cy="35350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/>
              <a:t>Advantages: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  <a:highlight>
                  <a:srgbClr val="FFFFFF"/>
                </a:highlight>
              </a:rPr>
              <a:t>  Better database performance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  <a:highlight>
                  <a:srgbClr val="FFFFFF"/>
                </a:highlight>
              </a:rPr>
              <a:t>  Better data separation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/>
              <a:t>Disadvantages: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  <a:highlight>
                  <a:srgbClr val="FFFFFF"/>
                </a:highlight>
              </a:rPr>
              <a:t>  More complicated in development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121A816-B5E6-D884-8875-33FEC0FCE3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560" y="502020"/>
            <a:ext cx="4631685" cy="5862893"/>
          </a:xfrm>
          <a:prstGeom prst="rect">
            <a:avLst/>
          </a:prstGeom>
        </p:spPr>
      </p:pic>
      <p:pic>
        <p:nvPicPr>
          <p:cNvPr id="2" name="Picture 2" descr="UST Global announces new bold brand and dynamic logo ...">
            <a:extLst>
              <a:ext uri="{FF2B5EF4-FFF2-40B4-BE49-F238E27FC236}">
                <a16:creationId xmlns:a16="http://schemas.microsoft.com/office/drawing/2014/main" id="{2FC9F59D-58C2-BFDF-3C8D-0EF7CD49B6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69" y="78721"/>
            <a:ext cx="1082821" cy="112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6">
            <a:extLst>
              <a:ext uri="{FF2B5EF4-FFF2-40B4-BE49-F238E27FC236}">
                <a16:creationId xmlns:a16="http://schemas.microsoft.com/office/drawing/2014/main" id="{0D5C5109-1198-7A0E-0DCD-323E17E0418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-43206"/>
            <a:ext cx="3624606" cy="3624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2248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12A85C-C614-1736-9CF2-344344127FEB}"/>
              </a:ext>
            </a:extLst>
          </p:cNvPr>
          <p:cNvSpPr txBox="1"/>
          <p:nvPr/>
        </p:nvSpPr>
        <p:spPr>
          <a:xfrm>
            <a:off x="1136397" y="1277600"/>
            <a:ext cx="5323715" cy="8673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Shared Schema</a:t>
            </a:r>
            <a:endParaRPr lang="en-US" sz="4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D7F053-1949-E2BF-525B-3D70F925FC52}"/>
              </a:ext>
            </a:extLst>
          </p:cNvPr>
          <p:cNvSpPr txBox="1"/>
          <p:nvPr/>
        </p:nvSpPr>
        <p:spPr>
          <a:xfrm>
            <a:off x="1144923" y="2405894"/>
            <a:ext cx="5315189" cy="35350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Advantages: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Best development simplicity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Low infrastructure cost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Disadvantages: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Worse database performance</a:t>
            </a: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B0A2B4F-A383-0EC9-F5D8-95EF7EA9DC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41393" y="401368"/>
            <a:ext cx="4647396" cy="6055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UST Global announces new bold brand and dynamic logo ...">
            <a:extLst>
              <a:ext uri="{FF2B5EF4-FFF2-40B4-BE49-F238E27FC236}">
                <a16:creationId xmlns:a16="http://schemas.microsoft.com/office/drawing/2014/main" id="{2FC9F59D-58C2-BFDF-3C8D-0EF7CD49B6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69" y="78721"/>
            <a:ext cx="1082821" cy="112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6543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5A1F66-E2D1-BFE3-CA41-104C003F0B14}"/>
              </a:ext>
            </a:extLst>
          </p:cNvPr>
          <p:cNvSpPr txBox="1"/>
          <p:nvPr/>
        </p:nvSpPr>
        <p:spPr>
          <a:xfrm>
            <a:off x="1371599" y="294538"/>
            <a:ext cx="9895951" cy="1033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Challenges with Multi-Tenant Applications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92B750-B4DB-0BD6-54F0-AFBD4B4D76D4}"/>
              </a:ext>
            </a:extLst>
          </p:cNvPr>
          <p:cNvSpPr txBox="1"/>
          <p:nvPr/>
        </p:nvSpPr>
        <p:spPr>
          <a:xfrm>
            <a:off x="1371599" y="2318197"/>
            <a:ext cx="9724031" cy="36833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/>
              <a:t>  Keeping Data Safe:</a:t>
            </a:r>
            <a:r>
              <a:rPr lang="en-US" sz="2000"/>
              <a:t> Ensure tenant data is not mixed up.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/>
              <a:t>  Handling Performance:</a:t>
            </a:r>
            <a:r>
              <a:rPr lang="en-US" sz="2000"/>
              <a:t> Make sure the app runs smoothly even with many tenants.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/>
              <a:t>  Allowing Customizations:</a:t>
            </a:r>
            <a:r>
              <a:rPr lang="en-US" sz="2000"/>
              <a:t> Let tenants customize their experience without affecting others.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</p:txBody>
      </p:sp>
      <p:pic>
        <p:nvPicPr>
          <p:cNvPr id="2" name="Picture 2" descr="UST Global announces new bold brand and dynamic logo ...">
            <a:extLst>
              <a:ext uri="{FF2B5EF4-FFF2-40B4-BE49-F238E27FC236}">
                <a16:creationId xmlns:a16="http://schemas.microsoft.com/office/drawing/2014/main" id="{2FC9F59D-58C2-BFDF-3C8D-0EF7CD49B6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69" y="78721"/>
            <a:ext cx="1082821" cy="112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9244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blurry blue and white background&#10;&#10;Description automatically generated">
            <a:extLst>
              <a:ext uri="{FF2B5EF4-FFF2-40B4-BE49-F238E27FC236}">
                <a16:creationId xmlns:a16="http://schemas.microsoft.com/office/drawing/2014/main" id="{4C699FE9-5E7E-E02D-A3C6-D6C6CC424F1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</a:blip>
          <a:srcRect t="4463" b="1431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8124108-F19A-C415-5F6C-56FC3C3525BF}"/>
              </a:ext>
            </a:extLst>
          </p:cNvPr>
          <p:cNvSpPr txBox="1"/>
          <p:nvPr/>
        </p:nvSpPr>
        <p:spPr>
          <a:xfrm>
            <a:off x="1659118" y="365125"/>
            <a:ext cx="904973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latin typeface="+mj-lt"/>
                <a:ea typeface="+mj-ea"/>
                <a:cs typeface="+mj-cs"/>
              </a:rPr>
              <a:t>Real – Life Applications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pic>
        <p:nvPicPr>
          <p:cNvPr id="2" name="Picture 2" descr="UST Global announces new bold brand and dynamic logo ...">
            <a:extLst>
              <a:ext uri="{FF2B5EF4-FFF2-40B4-BE49-F238E27FC236}">
                <a16:creationId xmlns:a16="http://schemas.microsoft.com/office/drawing/2014/main" id="{2FC9F59D-58C2-BFDF-3C8D-0EF7CD49B6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69" y="78721"/>
            <a:ext cx="1082821" cy="112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extBox 4">
            <a:extLst>
              <a:ext uri="{FF2B5EF4-FFF2-40B4-BE49-F238E27FC236}">
                <a16:creationId xmlns:a16="http://schemas.microsoft.com/office/drawing/2014/main" id="{D983BF6E-B63F-9794-1C66-CABDB808CD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4154039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5583707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303</Words>
  <Application>Microsoft Office PowerPoint</Application>
  <PresentationFormat>Widescreen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Multi-Tenant Application using  Spring Boot 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Abhishek R Bhat(UST,IN)</dc:creator>
  <cp:lastModifiedBy>Abhishek R Bhat(UST,IN)</cp:lastModifiedBy>
  <cp:revision>4</cp:revision>
  <dcterms:created xsi:type="dcterms:W3CDTF">2024-07-29T17:06:07Z</dcterms:created>
  <dcterms:modified xsi:type="dcterms:W3CDTF">2024-08-20T02:34:03Z</dcterms:modified>
</cp:coreProperties>
</file>