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5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9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6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5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4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FA6E9-FAF4-598F-B22B-ABF3866865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1388" b="43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9C0A2-D2BC-2BF2-4FAF-035915049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React Forms</a:t>
            </a:r>
            <a:br>
              <a:rPr lang="en-US" sz="8000">
                <a:solidFill>
                  <a:srgbClr val="FFFFFF"/>
                </a:solidFill>
              </a:rPr>
            </a:br>
            <a:r>
              <a:rPr lang="en-US" sz="8000">
                <a:solidFill>
                  <a:srgbClr val="FFFFFF"/>
                </a:solidFill>
              </a:rPr>
              <a:t>with</a:t>
            </a:r>
            <a:br>
              <a:rPr lang="en-US" sz="8000">
                <a:solidFill>
                  <a:srgbClr val="FFFFFF"/>
                </a:solidFill>
              </a:rPr>
            </a:br>
            <a:r>
              <a:rPr lang="en-US" sz="8000">
                <a:solidFill>
                  <a:srgbClr val="FFFFFF"/>
                </a:solidFill>
              </a:rPr>
              <a:t>Yup Integration</a:t>
            </a:r>
            <a:endParaRPr lang="en-IN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405D9-8C08-C5BF-B619-F792AAC0E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240" y="4724400"/>
            <a:ext cx="2204720" cy="45024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Abhishek R Bhat</a:t>
            </a:r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427DD-C1F4-15FD-111C-B17F02177AF3}"/>
              </a:ext>
            </a:extLst>
          </p:cNvPr>
          <p:cNvSpPr txBox="1"/>
          <p:nvPr/>
        </p:nvSpPr>
        <p:spPr>
          <a:xfrm>
            <a:off x="1091204" y="1091868"/>
            <a:ext cx="4008697" cy="2042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Basic Forms in HTML?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cap="none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7C51AA-70E4-AEA8-6F37-01D574B75CDF}"/>
              </a:ext>
            </a:extLst>
          </p:cNvPr>
          <p:cNvSpPr txBox="1"/>
          <p:nvPr/>
        </p:nvSpPr>
        <p:spPr>
          <a:xfrm>
            <a:off x="1120232" y="3204755"/>
            <a:ext cx="5092032" cy="296604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800100" lvl="1" indent="-28575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basic form in HTML is a way to collect user input on a web page. </a:t>
            </a:r>
          </a:p>
          <a:p>
            <a:pPr marL="800100" lvl="1" indent="-28575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allows users to enter data that can be sent to a server for processing.</a:t>
            </a:r>
          </a:p>
        </p:txBody>
      </p:sp>
      <p:pic>
        <p:nvPicPr>
          <p:cNvPr id="1026" name="Picture 2" descr="Have a Field Day with HTML5 Forms ◇ 24 ways">
            <a:extLst>
              <a:ext uri="{FF2B5EF4-FFF2-40B4-BE49-F238E27FC236}">
                <a16:creationId xmlns:a16="http://schemas.microsoft.com/office/drawing/2014/main" id="{555B9DCF-5D26-ABD7-22B7-2F091289F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3980" y="58318"/>
            <a:ext cx="4085829" cy="669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43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0F4957-B276-7578-1DC2-9A8B974F93EF}"/>
              </a:ext>
            </a:extLst>
          </p:cNvPr>
          <p:cNvSpPr txBox="1"/>
          <p:nvPr/>
        </p:nvSpPr>
        <p:spPr>
          <a:xfrm>
            <a:off x="2710624" y="369013"/>
            <a:ext cx="6770751" cy="6049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 HTML Input Types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cap="none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Understanding the HTML Input Tag and Its Types: A Comprehensive Guide">
            <a:extLst>
              <a:ext uri="{FF2B5EF4-FFF2-40B4-BE49-F238E27FC236}">
                <a16:creationId xmlns:a16="http://schemas.microsoft.com/office/drawing/2014/main" id="{7021971C-D05A-072A-2E6A-E4D38422C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3" b="12740"/>
          <a:stretch/>
        </p:blipFill>
        <p:spPr bwMode="auto">
          <a:xfrm>
            <a:off x="2579751" y="973970"/>
            <a:ext cx="6858000" cy="55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78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3B53256-57D9-8E50-D07A-373D4F2A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52438"/>
            <a:ext cx="100012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3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84992-847F-22FD-F5E8-478B2444A376}"/>
              </a:ext>
            </a:extLst>
          </p:cNvPr>
          <p:cNvSpPr txBox="1"/>
          <p:nvPr/>
        </p:nvSpPr>
        <p:spPr>
          <a:xfrm>
            <a:off x="1090940" y="1097279"/>
            <a:ext cx="10529560" cy="1225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React Forms with Yup Integration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6AD10-0055-DE90-94BA-E26E4FDE5BBE}"/>
              </a:ext>
            </a:extLst>
          </p:cNvPr>
          <p:cNvSpPr txBox="1"/>
          <p:nvPr/>
        </p:nvSpPr>
        <p:spPr>
          <a:xfrm>
            <a:off x="1096684" y="2455816"/>
            <a:ext cx="5188110" cy="3830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/>
              <a:t>React Forms with Yup integration is a powerful combination for creating robust and well-validated forms in React applications. </a:t>
            </a:r>
          </a:p>
          <a:p>
            <a:pPr marL="285750"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/>
              <a:t>Yup is a JavaScript schema validation library that works particularly well with React.</a:t>
            </a:r>
          </a:p>
          <a:p>
            <a:pPr marL="285750"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/>
              <a:t>When integrated properly, Yup can provide real-time validation as the user types, improving the user experience.</a:t>
            </a:r>
          </a:p>
        </p:txBody>
      </p:sp>
      <p:pic>
        <p:nvPicPr>
          <p:cNvPr id="8" name="Graphic 7" descr="Disconnected">
            <a:extLst>
              <a:ext uri="{FF2B5EF4-FFF2-40B4-BE49-F238E27FC236}">
                <a16:creationId xmlns:a16="http://schemas.microsoft.com/office/drawing/2014/main" id="{EE908A83-9CF3-9CD0-9806-762CC46A5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674" y="2455816"/>
            <a:ext cx="3830684" cy="38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6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D27BA8-536E-2139-B78C-B95DFB3BC896}"/>
              </a:ext>
            </a:extLst>
          </p:cNvPr>
          <p:cNvSpPr txBox="1"/>
          <p:nvPr/>
        </p:nvSpPr>
        <p:spPr>
          <a:xfrm>
            <a:off x="2347274" y="509048"/>
            <a:ext cx="7279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Advantages of Yup with React Forms</a:t>
            </a: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FE1753-ABA6-3806-B156-EA6C10AB2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683" y="1824637"/>
            <a:ext cx="867111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Safety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Yup provides strong type checking, which can help catch errors early in development.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Extensive Validation Options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Yup offers a wide range of built-in validators, from basic (required, min, max) to complex (regex, custom functions).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Reusable Schemas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You can define schemas once and reuse them across your application, promoting consistency and reducing code duplication.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 Validation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Yup supports asynchronous validation, allowing you to perform validations that require API calls or other async operations.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Nested Object Validation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It's easy to validate complex, nested data structures with Yup.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Error Messages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Yup allows you to define custom error messages for each validation rule, enhancing user experience. </a:t>
            </a:r>
          </a:p>
        </p:txBody>
      </p:sp>
    </p:spTree>
    <p:extLst>
      <p:ext uri="{BB962C8B-B14F-4D97-AF65-F5344CB8AC3E}">
        <p14:creationId xmlns:p14="http://schemas.microsoft.com/office/powerpoint/2010/main" val="222214799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LeftStep">
      <a:dk1>
        <a:srgbClr val="000000"/>
      </a:dk1>
      <a:lt1>
        <a:srgbClr val="FFFFFF"/>
      </a:lt1>
      <a:dk2>
        <a:srgbClr val="2E2441"/>
      </a:dk2>
      <a:lt2>
        <a:srgbClr val="E2E8E5"/>
      </a:lt2>
      <a:accent1>
        <a:srgbClr val="EC70A4"/>
      </a:accent1>
      <a:accent2>
        <a:srgbClr val="E850D0"/>
      </a:accent2>
      <a:accent3>
        <a:srgbClr val="CD70EC"/>
      </a:accent3>
      <a:accent4>
        <a:srgbClr val="8250E8"/>
      </a:accent4>
      <a:accent5>
        <a:srgbClr val="707BEC"/>
      </a:accent5>
      <a:accent6>
        <a:srgbClr val="509DE8"/>
      </a:accent6>
      <a:hlink>
        <a:srgbClr val="578F7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BjornVTI</vt:lpstr>
      <vt:lpstr>React Forms with Yup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R Bhat(UST,IN)</dc:creator>
  <cp:lastModifiedBy>Abhishek R Bhat(UST,IN)</cp:lastModifiedBy>
  <cp:revision>1</cp:revision>
  <dcterms:created xsi:type="dcterms:W3CDTF">2024-08-28T02:12:29Z</dcterms:created>
  <dcterms:modified xsi:type="dcterms:W3CDTF">2024-08-28T02:56:06Z</dcterms:modified>
</cp:coreProperties>
</file>