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2" d="100"/>
          <a:sy n="72" d="100"/>
        </p:scale>
        <p:origin x="63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GB&amp;assetid=WA200003233&amp;isWac=True&amp;ui=en-US&amp;ad=G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9495837"/>
                  </p:ext>
                </p:extLst>
              </p:nvPr>
            </p:nvGraphicFramePr>
            <p:xfrm>
              <a:off x="0" y="1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https://pages.store.office.com/addinsinstallpage.aspx?rs=en-GB&amp;assetid=WA200003233&amp;isWac=True&amp;ui=en-US&amp;ad=GB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792ee785-2a6f-4201-b28d-aad78af2b60f}">
  <we:reference id="WA200003233" version="2.0.0.3" store="en-GB" storeType="OMEX"/>
  <we:alternateReferences/>
  <we:properties>
    <we:property name="Microsoft.Office.CampaignId" value="&quot;none&quot;"/>
    <we:property name="reportUrl" value="&quot;/groups/me/reports/7247a26a-ff97-4b9e-ad52-35065e9b9749/267ff0ab57379510e0ae?bookmarkGuid=69c46f55-8d85-42bd-8185-a02b6f2e3150&amp;bookmarkUsage=1&amp;ctid=b34ce837-9e31-4112-8823-7a983c932975&amp;fromEntryPoint=export&quot;"/>
    <we:property name="reportState" value="&quot;CONNECTED&quot;"/>
    <we:property name="artifactViewState" value="&quot;live&quot;"/>
    <we:property name="reportEmbeddedTime" value="&quot;2024-10-16T13:30:59.183Z&quot;"/>
    <we:property name="creatorSessionId" value="&quot;34c7af50-6023-4c1c-bf17-2ea6c4cfef82&quot;"/>
    <we:property name="creatorUserId" value="&quot;10032003E0E15866&quot;"/>
    <we:property name="creatorTenantId" value="&quot;b34ce837-9e31-4112-8823-7a983c932975&quot;"/>
    <we:property name="pageDisplayName" value="&quot;DASHBOARD&quot;"/>
    <we:property name="pageName" value="&quot;267ff0ab57379510e0ae&quot;"/>
    <we:property name="reportName" value="&quot;Financial_Performance_Dashboard&quot;"/>
    <we:property name="isVisualContainerHeaderHidden" value="false"/>
    <we:property name="isFiltersActionButtonVisible" value="true"/>
    <we:property name="initialStateBookmark" value="&quot;H4sIAAAAAAAAA+1abU/bSBD+K5a/9Et0Wu/6lW+QpD3UkiCSojudUDXenRi3jh2t15Qcyn+/9dpAgZRw4UVJWr4Qz4xnZ56ZZ3fs5MoWaTnLYD6AKdp79kFRfJuC/GY5dsfOW9lw+PFo/+Tjl8H+UV+Li5lKi7y0965sBTJBdZqWFWS1By3856xjQ5YdQ1JfTSArsWPPUJZFDln6LzbGWqVkhYuOjZezrJBQuxwpUFi7vdDm+lqv7fzB9IrAVXqBI+SqkVI/mEwIxF7AgshzCBJAbVY2BiaypSa1a7N8t8gVpLleppYxhlEYxRPmxkCiCJiISS2fpJlqTeJ5/3ImdXY65/msRmVfXEDOUdgmBYllE/GVfYRQVtIs1r+jGBWV5HiCE6PKVarm2s8kzbWfFLIvAhTYCw3JsSw0YEY7Ho73P1kn/dP+4HPfKM+L712JGihh75FF563jKRRklvaDeYkbEM+gP7YOB93h0UaAY4rVOxx1h58H4yUBnWlJmeZJ1rLgtiHHTZwcpGhVmmfxV93Qdfvp2wopUB7MTQf2UnlNBdq5F/erdp9OQBtQAhAEFOPYdYigoU95sCF0OT4Zvj8cW3q3+nA4WKcACVQJbgT291NpsA+pT8PQ9agb+REDIB6JaqePJqXwUsXF5d20am9RzEnkhp7vYEyID44f0pWV7Gowk0Km3DTp3WJ2i6ya5i8DQLeociXn6/F6P0kkJqDay/6rRWlZI8iwtIz8fZW3vUE2PGr9eZKqJ0S9esvKqlI3C4oDkN1zkGpd9mxAyRZn17OGNv/6wzTR9nyTxOs0+ZlhJAsmvqAOCVjs0cBxeMyeMYpsAKS7wYLOk3a/P1OUIPn5/BNeYPYwxhv9Q9V1VKcg02YWNvk8I892oL9xaN9JvVdP2rXZDzEZoXUrqNVtJvaRHpjP1zlQMz1lL90WVvPsF4CzIT0nJAYnDPU/nwSeE3Lf3QLSf5BFWTbE3zLe99KS1xvv/9uw3mrw0R9FxdU6bCs5KN0yTyfcX6alNqNl9OH7aufsLaYN5SJCHAeI7xLOfNeNuRvBb8r9spT7+bPGb8q91GgbUMGIw5lDGXDBXDeiYgsot85o+1Zte8Mq6wByYT36qLwFp5eSiFOYPYlFuq2r2Yv37ENA294VYQh+JNwQPddhghMar+zdt0J8hMkU8/XmhSzlKO8Abk9RJmZSNmvV+cyatVJs9IUwajTpXtmfUg1B4/sUsqp2+66n7xDF9/xd/eKqfXW1tIzmjvLF63gLyfVjNfUAIqonbZdAIGKk0cbU7zmHz47W7/7Z4VCM/SjyOaeC+xgJQZ5xduzwg+XfCHLtY2CHcfnZ+4snzMg7jEoPtn7X2eHqtFxudkDhxRMRuyF4jJEQGHpkcyaQ1XPoVvXUW0yUQFnsU8dxCRKHuMwNHVa7fRSkdAr3v500f8tRKypVzoDjMeS4BD2Nmo4IxQoEzS84bLOIjiWNs1WQ17/ruAF7sfgPJRlL1WIiAAA=&quot;"/>
    <we:property name="bookmark" value="&quot;H4sIAAAAAAAAA+1abU/jOBD+K1G+7Jfq5Nh55Ru03T0kKIh20Z1O6DSxpyG7aVI5DksX9b+f4wRYoEt75UVtd/uljccZzzzzPPYkcGOLtJxmMBvABO09+6Aovk5AfrUcu2PnzVhAHRSUQCw4CWMqAhKAthZTlRZ5ae/d2Apkguo8LSvIakd68J+Ljg1ZdgpJfTWGrMSOPUVZFjlk6XdsJmuTkhXOOzZeT7NCQu1yqEBh7fZKT9fXOgTnD6ZXBK7SKxwiV80o9YPxWMflBSyIPIcgAdTTymaCiWzhlNq1Wb5b5ArSXC9TjzGGURjFY+bGQKIImIhJPT5OM9VOiWf966nU2emcZ9ManH1xBTlHYZsUJJZNxDf2MUJZSbNY/4FhWFSS4xmOjSlXqZppP+M0135SyP4VoMCea0hOZaEBM9bRyWj/yDrrn/cHn/vGeFl860rUQAl7j8w77x1PoSCztB/MS9yAeAb9kXU46J4cbwQ4pli9w2H35PNgtCCgCz1SpnmStSq4J+SoiZODFK1J6yz+ogld00/fVkiB8mBmGNhL5a0UaOdR3G/KPp2AnqB3BAgCinHsOkTQ0Kc82BC5nJ6dfDwcWcf7Z58OB+sUIIEqwY3A/nEqDfYh9WkYuh51Iz9iAMQjUe302aQUXqu4uH6YVu0tijmJ3NDzHYwJ8cHxQ7q0kl0NZlLIlBuSPixmt8iqSf46AHSLKldytp6u95NEYgKqvey/WZSWNYQMS8uMf6zylhtkw6PWv8epWiHq5VtWVpWaLCgOQHYvQap11bMBJZtf3PYaevqXH7qJlvNNEm9D8gujSBaMfUEdErDYo4Hj8Ji9oBXZAEh3QwWdlXa/P1OUIPnl7AivMHsa4539qek2qnOQadMLm3xekGfb1985tB+k3qs77XraDzGZQet+oDa3mdjHumG+XOdAzXSXvXBbWK6zXwDORvSckBicMNRfPgk8J+S+uwWi/ySLsmyEv2W676Ulrzfe/7dhvVfjo3+Kiqt11FZyUJoyqwvuL0OpzaCMPnzf7Jy9x7SRXESI4wDxXcKZ77oxdyP4LblfVnI/f9b4LbnXam0DKhhxOHMoAy6Y60ZUbIHk1mlt34u2d6qyDiAX1rOPyltweimJOIHpSirStK6mr87Zp4C23BVhCH4k3BA912GCExov5e57IT7EZIL5ev1ClnKUDwC3JygT0ymbtep8ps1aKTb2QhgzmnRv7KNUQ9D4Poesqt1+6Ok7RPEt/1C/uGpfXS0so7mjfPU63kNy+1hNPYCI6k7bJRCIGGm0MfV7yeGzo/V7fHY4FGM/inzOqeA+RkKQF5wdO/xg+TeCXPsY2GFcfvb+YoUeeYdR6cHW7zo7XJ1Wy80OKLx4LGI3BI8xEgJDj2xOB7K8D90qTr1HRwmUxT51HJcgcYjL3NBhtdtnQUon8Pivk+azGLWiUuUUOJ5CjgvQ06jpiFAsQdD8B8cdePP5f+25K6M5IgAA&quot;"/>
    <we:property name="datasetId" value="&quot;14a25d94-0636-4e84-b329-212d337f52b6&quot;"/>
    <we:property name="embedUrl" value="&quot;/reportEmbed?reportId=7247a26a-ff97-4b9e-ad52-35065e9b9749&amp;config=eyJjbHVzdGVyVXJsIjoiaHR0cHM6Ly9XQUJJLUlORElBLUNFTlRSQUwtQS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Abhishek Verma</cp:lastModifiedBy>
  <cp:revision>3</cp:revision>
  <dcterms:created xsi:type="dcterms:W3CDTF">2018-06-07T21:39:02Z</dcterms:created>
  <dcterms:modified xsi:type="dcterms:W3CDTF">2024-10-16T13:32:46Z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