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Inter" panose="020B0604020202020204" charset="0"/>
      <p:regular r:id="rId13"/>
      <p:bold r:id="rId14"/>
    </p:embeddedFont>
    <p:embeddedFont>
      <p:font typeface="League Spartan Medium" panose="020B0604020202020204" charset="0"/>
      <p:regular r:id="rId15"/>
      <p:bold r:id="rId16"/>
    </p:embeddedFont>
    <p:embeddedFont>
      <p:font typeface="Poppins" panose="020B0502040204020203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205709543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205709543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SLIDES_API205709543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SLIDES_API205709543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SLIDES_API205709543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SLIDES_API205709543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beb7a93d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beb7a93d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beb7a93d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beb7a93d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beb7a93d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beb7a93d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beb7a93d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beb7a93d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SLIDES_API205709543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SLIDES_API205709543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SLIDES_API205709543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SLIDES_API205709543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SLIDES_API205709543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SLIDES_API205709543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Introduction_Slide_1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632175" y="1717350"/>
            <a:ext cx="5056800" cy="19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l="7871" r="4470"/>
          <a:stretch/>
        </p:blipFill>
        <p:spPr>
          <a:xfrm rot="5399995">
            <a:off x="5161977" y="1270987"/>
            <a:ext cx="5149824" cy="260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">
  <p:cSld name="TITLE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2">
  <p:cSld name="TITLE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" name="Google Shape;71;p16"/>
          <p:cNvSpPr>
            <a:spLocks noGrp="1"/>
          </p:cNvSpPr>
          <p:nvPr>
            <p:ph type="pic" idx="2"/>
          </p:nvPr>
        </p:nvSpPr>
        <p:spPr>
          <a:xfrm>
            <a:off x="642700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2" name="Google Shape;72;p16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name="adj1" fmla="val 10804369"/>
              <a:gd name="adj2" fmla="val 16200000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C2C2C"/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name="adj" fmla="val 50000"/>
            </a:avLst>
          </a:prstGeom>
          <a:solidFill>
            <a:srgbClr val="F47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4722075" y="1959150"/>
            <a:ext cx="35898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3">
  <p:cSld name="TITLE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1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2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2">
            <a:alphaModFix/>
          </a:blip>
          <a:srcRect r="49205" b="13464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3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Outro_1">
  <p:cSld name="TITLE_1_1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"/>
              <a:buChar char="●"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Farmstack Project Progress Update</a:t>
            </a:r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632175" y="1717350"/>
            <a:ext cx="5056800" cy="19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 presentation showing the current progress of the Farmstack project and the tech stack being used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your time 😊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Implemented Features</a:t>
            </a:r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ubTitle" idx="1"/>
          </p:nvPr>
        </p:nvSpPr>
        <p:spPr>
          <a:xfrm>
            <a:off x="4722075" y="1959150"/>
            <a:ext cx="35898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Landing page</a:t>
            </a: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Chat system using Socket.io</a:t>
            </a: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Cropadvisor backend using Decision Tree JS and ipapi for location</a:t>
            </a: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Post system backend</a:t>
            </a: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Authentication system</a:t>
            </a:r>
            <a:endParaRPr/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950" y="1222125"/>
            <a:ext cx="2534724" cy="14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4722075" y="997400"/>
            <a:ext cx="35898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ubTitle" idx="1"/>
          </p:nvPr>
        </p:nvSpPr>
        <p:spPr>
          <a:xfrm>
            <a:off x="3719250" y="804950"/>
            <a:ext cx="35898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>
            <a:spLocks noGrp="1"/>
          </p:cNvSpPr>
          <p:nvPr>
            <p:ph type="pic" idx="2"/>
          </p:nvPr>
        </p:nvSpPr>
        <p:spPr>
          <a:xfrm>
            <a:off x="642700" y="632300"/>
            <a:ext cx="2615100" cy="3918900"/>
          </a:xfrm>
          <a:prstGeom prst="roundRect">
            <a:avLst>
              <a:gd name="adj" fmla="val 16667"/>
            </a:avLst>
          </a:prstGeom>
        </p:spPr>
      </p:sp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4722075" y="997400"/>
            <a:ext cx="35898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subTitle" idx="1"/>
          </p:nvPr>
        </p:nvSpPr>
        <p:spPr>
          <a:xfrm>
            <a:off x="4722075" y="1959150"/>
            <a:ext cx="35898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>
            <a:spLocks noGrp="1"/>
          </p:cNvSpPr>
          <p:nvPr>
            <p:ph type="pic" idx="2"/>
          </p:nvPr>
        </p:nvSpPr>
        <p:spPr>
          <a:xfrm>
            <a:off x="642700" y="632300"/>
            <a:ext cx="2615100" cy="3918900"/>
          </a:xfrm>
          <a:prstGeom prst="roundRect">
            <a:avLst>
              <a:gd name="adj" fmla="val 16667"/>
            </a:avLst>
          </a:prstGeom>
        </p:spPr>
      </p:sp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4722075" y="997400"/>
            <a:ext cx="35898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>
            <a:off x="4722075" y="1959150"/>
            <a:ext cx="35898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0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>
            <a:spLocks noGrp="1"/>
          </p:cNvSpPr>
          <p:nvPr>
            <p:ph type="pic" idx="2"/>
          </p:nvPr>
        </p:nvSpPr>
        <p:spPr>
          <a:xfrm>
            <a:off x="642700" y="632300"/>
            <a:ext cx="2615100" cy="3918900"/>
          </a:xfrm>
          <a:prstGeom prst="roundRect">
            <a:avLst>
              <a:gd name="adj" fmla="val 16667"/>
            </a:avLst>
          </a:prstGeom>
        </p:spPr>
      </p:sp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4722075" y="997400"/>
            <a:ext cx="35898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subTitle" idx="1"/>
          </p:nvPr>
        </p:nvSpPr>
        <p:spPr>
          <a:xfrm>
            <a:off x="4722075" y="1959150"/>
            <a:ext cx="35898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32" y="275326"/>
            <a:ext cx="8654525" cy="486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Revamp frontend for better user experience</a:t>
            </a: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Implement additional features based on user feedback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 Stack</a:t>
            </a:r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ReactJS for frontend</a:t>
            </a: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NodeJS and ExpressJS for backend</a:t>
            </a: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MongoDB for database</a:t>
            </a: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MaterialUI and ChakraUI for UI/UX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subTitle" idx="1"/>
          </p:nvPr>
        </p:nvSpPr>
        <p:spPr>
          <a:xfrm>
            <a:off x="4722075" y="1959150"/>
            <a:ext cx="35898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Farmstack project progressing well</a:t>
            </a: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Exciting updates to come with improved frontend and additional features</a:t>
            </a: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Tech stack allowing for efficient development and scalability</a:t>
            </a: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Note: Images and graphics related to farming, agriculture, and technology can be used to enhance the overall theme and feel of the presentation.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Monochrome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On-screen Show (16:9)</PresentationFormat>
  <Paragraphs>23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League Spartan Medium</vt:lpstr>
      <vt:lpstr>Inter</vt:lpstr>
      <vt:lpstr>Arial</vt:lpstr>
      <vt:lpstr>Poppins</vt:lpstr>
      <vt:lpstr>Modern Monochrome - v1</vt:lpstr>
      <vt:lpstr>Farmstack Project Progress Update</vt:lpstr>
      <vt:lpstr>Implemented Features</vt:lpstr>
      <vt:lpstr>PowerPoint Presentation</vt:lpstr>
      <vt:lpstr>PowerPoint Presentation</vt:lpstr>
      <vt:lpstr>PowerPoint Presentation</vt:lpstr>
      <vt:lpstr>PowerPoint Presentation</vt:lpstr>
      <vt:lpstr>Future Work</vt:lpstr>
      <vt:lpstr>Tech Stack</vt:lpstr>
      <vt:lpstr>Conclusion</vt:lpstr>
      <vt:lpstr>Thank you for your time 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Farmstack Project Progress Update</dc:title>
  <cp:lastModifiedBy>nathabhishek782000@gmail.com</cp:lastModifiedBy>
  <cp:revision>1</cp:revision>
  <dcterms:modified xsi:type="dcterms:W3CDTF">2023-04-07T11:55:10Z</dcterms:modified>
</cp:coreProperties>
</file>