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5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0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CB0BA-C12F-4F60-8026-87240E810F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2820E5-FBAE-4B38-AA93-D79F39B9A4B7}">
      <dgm:prSet/>
      <dgm:spPr/>
      <dgm:t>
        <a:bodyPr/>
        <a:lstStyle/>
        <a:p>
          <a:r>
            <a:rPr lang="en-US" b="1"/>
            <a:t>Understanding Supply Chain Operations</a:t>
          </a:r>
          <a:r>
            <a:rPr lang="en-US"/>
            <a:t> – Many companies have large datasets either as structured or unstructured data around their products. This project aims to provide a comprehensive solution for accessing and understanding the entire supply chain network.</a:t>
          </a:r>
        </a:p>
      </dgm:t>
    </dgm:pt>
    <dgm:pt modelId="{FF3619AA-B6F8-4399-93E3-2F074DB25EAA}" type="parTrans" cxnId="{CEDBE5D0-FE83-4B2C-98B3-4BC4FF5791F9}">
      <dgm:prSet/>
      <dgm:spPr/>
      <dgm:t>
        <a:bodyPr/>
        <a:lstStyle/>
        <a:p>
          <a:endParaRPr lang="en-US"/>
        </a:p>
      </dgm:t>
    </dgm:pt>
    <dgm:pt modelId="{601A0072-08EC-411B-8E3E-1AB282DEDCE0}" type="sibTrans" cxnId="{CEDBE5D0-FE83-4B2C-98B3-4BC4FF5791F9}">
      <dgm:prSet/>
      <dgm:spPr/>
      <dgm:t>
        <a:bodyPr/>
        <a:lstStyle/>
        <a:p>
          <a:endParaRPr lang="en-US"/>
        </a:p>
      </dgm:t>
    </dgm:pt>
    <dgm:pt modelId="{DFC9C35D-80FD-4DC6-A846-09ACAB7B5A91}">
      <dgm:prSet/>
      <dgm:spPr/>
      <dgm:t>
        <a:bodyPr/>
        <a:lstStyle/>
        <a:p>
          <a:r>
            <a:rPr lang="en-US" b="1" dirty="0"/>
            <a:t>The final product will facilitate the analysis of data, enabling organizations to gain insights into their supply chain operations efficiently.</a:t>
          </a:r>
          <a:endParaRPr lang="en-US" dirty="0"/>
        </a:p>
      </dgm:t>
    </dgm:pt>
    <dgm:pt modelId="{6BB35146-3C33-4C60-96F7-7D2AD9E1A882}" type="parTrans" cxnId="{E87A0BC0-2B55-46B6-8AB5-9F845375D5FC}">
      <dgm:prSet/>
      <dgm:spPr/>
      <dgm:t>
        <a:bodyPr/>
        <a:lstStyle/>
        <a:p>
          <a:endParaRPr lang="en-US"/>
        </a:p>
      </dgm:t>
    </dgm:pt>
    <dgm:pt modelId="{2BAABFDA-9D78-4F11-B9A5-9965D732A03D}" type="sibTrans" cxnId="{E87A0BC0-2B55-46B6-8AB5-9F845375D5FC}">
      <dgm:prSet/>
      <dgm:spPr/>
      <dgm:t>
        <a:bodyPr/>
        <a:lstStyle/>
        <a:p>
          <a:endParaRPr lang="en-US"/>
        </a:p>
      </dgm:t>
    </dgm:pt>
    <dgm:pt modelId="{368AAA70-9D91-4E63-9988-BA5EB7FC5348}">
      <dgm:prSet/>
      <dgm:spPr/>
      <dgm:t>
        <a:bodyPr/>
        <a:lstStyle/>
        <a:p>
          <a:r>
            <a:rPr lang="en-US"/>
            <a:t>This project demonstrates the application of advanced data science techniques, such as </a:t>
          </a:r>
          <a:r>
            <a:rPr lang="en-US" b="1"/>
            <a:t>Graph Data Science and Retrieval-Augmented Generation (RAG)</a:t>
          </a:r>
          <a:r>
            <a:rPr lang="en-US"/>
            <a:t>, to real-world supply chain data, showcasing how these methods can provide actionable insights and enhance decision-making in the industry. </a:t>
          </a:r>
        </a:p>
      </dgm:t>
    </dgm:pt>
    <dgm:pt modelId="{7A6F62A2-8F57-4431-AA96-A68B23CC2871}" type="parTrans" cxnId="{6035E0DB-72DC-406F-AB3F-6366A7E61B69}">
      <dgm:prSet/>
      <dgm:spPr/>
      <dgm:t>
        <a:bodyPr/>
        <a:lstStyle/>
        <a:p>
          <a:endParaRPr lang="en-US"/>
        </a:p>
      </dgm:t>
    </dgm:pt>
    <dgm:pt modelId="{9C70ECD7-9AFA-409D-8FA6-C6954BEEA3FA}" type="sibTrans" cxnId="{6035E0DB-72DC-406F-AB3F-6366A7E61B69}">
      <dgm:prSet/>
      <dgm:spPr/>
      <dgm:t>
        <a:bodyPr/>
        <a:lstStyle/>
        <a:p>
          <a:endParaRPr lang="en-US"/>
        </a:p>
      </dgm:t>
    </dgm:pt>
    <dgm:pt modelId="{DE62A078-CD2A-4D5D-AA76-F814D3C74DF8}" type="pres">
      <dgm:prSet presAssocID="{8C7CB0BA-C12F-4F60-8026-87240E810F45}" presName="root" presStyleCnt="0">
        <dgm:presLayoutVars>
          <dgm:dir/>
          <dgm:resizeHandles val="exact"/>
        </dgm:presLayoutVars>
      </dgm:prSet>
      <dgm:spPr/>
    </dgm:pt>
    <dgm:pt modelId="{2D2197F4-540E-4554-8E96-DAF10EC21299}" type="pres">
      <dgm:prSet presAssocID="{E72820E5-FBAE-4B38-AA93-D79F39B9A4B7}" presName="compNode" presStyleCnt="0"/>
      <dgm:spPr/>
    </dgm:pt>
    <dgm:pt modelId="{FB2C333D-E3C3-488B-B711-38DC9757F0E0}" type="pres">
      <dgm:prSet presAssocID="{E72820E5-FBAE-4B38-AA93-D79F39B9A4B7}" presName="bgRect" presStyleLbl="bgShp" presStyleIdx="0" presStyleCnt="3"/>
      <dgm:spPr/>
    </dgm:pt>
    <dgm:pt modelId="{2607160D-AB0E-44D6-8F0B-A3ED850452A2}" type="pres">
      <dgm:prSet presAssocID="{E72820E5-FBAE-4B38-AA93-D79F39B9A4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307D1A-ADDB-4498-9FE8-DD530355B841}" type="pres">
      <dgm:prSet presAssocID="{E72820E5-FBAE-4B38-AA93-D79F39B9A4B7}" presName="spaceRect" presStyleCnt="0"/>
      <dgm:spPr/>
    </dgm:pt>
    <dgm:pt modelId="{19FBEF82-0F35-477E-923A-A1D8AE54107D}" type="pres">
      <dgm:prSet presAssocID="{E72820E5-FBAE-4B38-AA93-D79F39B9A4B7}" presName="parTx" presStyleLbl="revTx" presStyleIdx="0" presStyleCnt="3">
        <dgm:presLayoutVars>
          <dgm:chMax val="0"/>
          <dgm:chPref val="0"/>
        </dgm:presLayoutVars>
      </dgm:prSet>
      <dgm:spPr/>
    </dgm:pt>
    <dgm:pt modelId="{5EEB8364-B58C-4315-9E20-CE38BAFFCA44}" type="pres">
      <dgm:prSet presAssocID="{601A0072-08EC-411B-8E3E-1AB282DEDCE0}" presName="sibTrans" presStyleCnt="0"/>
      <dgm:spPr/>
    </dgm:pt>
    <dgm:pt modelId="{F6604667-2361-4518-96FB-D9C06999B0A4}" type="pres">
      <dgm:prSet presAssocID="{DFC9C35D-80FD-4DC6-A846-09ACAB7B5A91}" presName="compNode" presStyleCnt="0"/>
      <dgm:spPr/>
    </dgm:pt>
    <dgm:pt modelId="{E260BB7B-9654-4FD7-8EAA-7FF4575D7B3A}" type="pres">
      <dgm:prSet presAssocID="{DFC9C35D-80FD-4DC6-A846-09ACAB7B5A91}" presName="bgRect" presStyleLbl="bgShp" presStyleIdx="1" presStyleCnt="3"/>
      <dgm:spPr/>
    </dgm:pt>
    <dgm:pt modelId="{54573F89-7A0B-4391-AE7F-96C6275A7B6C}" type="pres">
      <dgm:prSet presAssocID="{DFC9C35D-80FD-4DC6-A846-09ACAB7B5A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833074A-D9BE-422A-82FC-A66A569826FF}" type="pres">
      <dgm:prSet presAssocID="{DFC9C35D-80FD-4DC6-A846-09ACAB7B5A91}" presName="spaceRect" presStyleCnt="0"/>
      <dgm:spPr/>
    </dgm:pt>
    <dgm:pt modelId="{5DDD0EFD-B5F1-42E9-8445-683A247C614D}" type="pres">
      <dgm:prSet presAssocID="{DFC9C35D-80FD-4DC6-A846-09ACAB7B5A91}" presName="parTx" presStyleLbl="revTx" presStyleIdx="1" presStyleCnt="3">
        <dgm:presLayoutVars>
          <dgm:chMax val="0"/>
          <dgm:chPref val="0"/>
        </dgm:presLayoutVars>
      </dgm:prSet>
      <dgm:spPr/>
    </dgm:pt>
    <dgm:pt modelId="{9137F7E0-6ADA-4FEB-9096-4B861FA73CA0}" type="pres">
      <dgm:prSet presAssocID="{2BAABFDA-9D78-4F11-B9A5-9965D732A03D}" presName="sibTrans" presStyleCnt="0"/>
      <dgm:spPr/>
    </dgm:pt>
    <dgm:pt modelId="{79EFC2C9-6C5A-4534-BA58-9961AA088B26}" type="pres">
      <dgm:prSet presAssocID="{368AAA70-9D91-4E63-9988-BA5EB7FC5348}" presName="compNode" presStyleCnt="0"/>
      <dgm:spPr/>
    </dgm:pt>
    <dgm:pt modelId="{106CCBC8-09AC-4DE3-9D29-EBDB2D09B847}" type="pres">
      <dgm:prSet presAssocID="{368AAA70-9D91-4E63-9988-BA5EB7FC5348}" presName="bgRect" presStyleLbl="bgShp" presStyleIdx="2" presStyleCnt="3"/>
      <dgm:spPr/>
    </dgm:pt>
    <dgm:pt modelId="{FA38A715-3EA9-4F22-8A5D-F552BD27C1D3}" type="pres">
      <dgm:prSet presAssocID="{368AAA70-9D91-4E63-9988-BA5EB7FC53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D73186B-081E-459A-A67C-0DC1AEF8313B}" type="pres">
      <dgm:prSet presAssocID="{368AAA70-9D91-4E63-9988-BA5EB7FC5348}" presName="spaceRect" presStyleCnt="0"/>
      <dgm:spPr/>
    </dgm:pt>
    <dgm:pt modelId="{E44816C6-499C-42DA-96ED-23875EEC331F}" type="pres">
      <dgm:prSet presAssocID="{368AAA70-9D91-4E63-9988-BA5EB7FC53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B5DB20-0A41-4E92-9417-BFC22E576774}" type="presOf" srcId="{DFC9C35D-80FD-4DC6-A846-09ACAB7B5A91}" destId="{5DDD0EFD-B5F1-42E9-8445-683A247C614D}" srcOrd="0" destOrd="0" presId="urn:microsoft.com/office/officeart/2018/2/layout/IconVerticalSolidList"/>
    <dgm:cxn modelId="{DDD90123-99A1-41C5-8C08-3AAF606A5EFD}" type="presOf" srcId="{E72820E5-FBAE-4B38-AA93-D79F39B9A4B7}" destId="{19FBEF82-0F35-477E-923A-A1D8AE54107D}" srcOrd="0" destOrd="0" presId="urn:microsoft.com/office/officeart/2018/2/layout/IconVerticalSolidList"/>
    <dgm:cxn modelId="{81F8349B-0F25-45E4-9CB4-A49F66D1493E}" type="presOf" srcId="{8C7CB0BA-C12F-4F60-8026-87240E810F45}" destId="{DE62A078-CD2A-4D5D-AA76-F814D3C74DF8}" srcOrd="0" destOrd="0" presId="urn:microsoft.com/office/officeart/2018/2/layout/IconVerticalSolidList"/>
    <dgm:cxn modelId="{E87A0BC0-2B55-46B6-8AB5-9F845375D5FC}" srcId="{8C7CB0BA-C12F-4F60-8026-87240E810F45}" destId="{DFC9C35D-80FD-4DC6-A846-09ACAB7B5A91}" srcOrd="1" destOrd="0" parTransId="{6BB35146-3C33-4C60-96F7-7D2AD9E1A882}" sibTransId="{2BAABFDA-9D78-4F11-B9A5-9965D732A03D}"/>
    <dgm:cxn modelId="{C6E69ECA-7789-458D-B7B8-8F8DAEB46F1E}" type="presOf" srcId="{368AAA70-9D91-4E63-9988-BA5EB7FC5348}" destId="{E44816C6-499C-42DA-96ED-23875EEC331F}" srcOrd="0" destOrd="0" presId="urn:microsoft.com/office/officeart/2018/2/layout/IconVerticalSolidList"/>
    <dgm:cxn modelId="{CEDBE5D0-FE83-4B2C-98B3-4BC4FF5791F9}" srcId="{8C7CB0BA-C12F-4F60-8026-87240E810F45}" destId="{E72820E5-FBAE-4B38-AA93-D79F39B9A4B7}" srcOrd="0" destOrd="0" parTransId="{FF3619AA-B6F8-4399-93E3-2F074DB25EAA}" sibTransId="{601A0072-08EC-411B-8E3E-1AB282DEDCE0}"/>
    <dgm:cxn modelId="{6035E0DB-72DC-406F-AB3F-6366A7E61B69}" srcId="{8C7CB0BA-C12F-4F60-8026-87240E810F45}" destId="{368AAA70-9D91-4E63-9988-BA5EB7FC5348}" srcOrd="2" destOrd="0" parTransId="{7A6F62A2-8F57-4431-AA96-A68B23CC2871}" sibTransId="{9C70ECD7-9AFA-409D-8FA6-C6954BEEA3FA}"/>
    <dgm:cxn modelId="{3E16D317-227B-457F-BBB3-6A238B84617C}" type="presParOf" srcId="{DE62A078-CD2A-4D5D-AA76-F814D3C74DF8}" destId="{2D2197F4-540E-4554-8E96-DAF10EC21299}" srcOrd="0" destOrd="0" presId="urn:microsoft.com/office/officeart/2018/2/layout/IconVerticalSolidList"/>
    <dgm:cxn modelId="{4C3FBE74-2EA7-4BBB-8E3A-BF69289138F3}" type="presParOf" srcId="{2D2197F4-540E-4554-8E96-DAF10EC21299}" destId="{FB2C333D-E3C3-488B-B711-38DC9757F0E0}" srcOrd="0" destOrd="0" presId="urn:microsoft.com/office/officeart/2018/2/layout/IconVerticalSolidList"/>
    <dgm:cxn modelId="{D0493B8E-9F25-44D2-9387-30A9BE561089}" type="presParOf" srcId="{2D2197F4-540E-4554-8E96-DAF10EC21299}" destId="{2607160D-AB0E-44D6-8F0B-A3ED850452A2}" srcOrd="1" destOrd="0" presId="urn:microsoft.com/office/officeart/2018/2/layout/IconVerticalSolidList"/>
    <dgm:cxn modelId="{D039AE65-3662-4746-BFB6-0E3BB7D31DB5}" type="presParOf" srcId="{2D2197F4-540E-4554-8E96-DAF10EC21299}" destId="{62307D1A-ADDB-4498-9FE8-DD530355B841}" srcOrd="2" destOrd="0" presId="urn:microsoft.com/office/officeart/2018/2/layout/IconVerticalSolidList"/>
    <dgm:cxn modelId="{63BE2A89-4C2E-4D7C-A0CB-15137D479CD7}" type="presParOf" srcId="{2D2197F4-540E-4554-8E96-DAF10EC21299}" destId="{19FBEF82-0F35-477E-923A-A1D8AE54107D}" srcOrd="3" destOrd="0" presId="urn:microsoft.com/office/officeart/2018/2/layout/IconVerticalSolidList"/>
    <dgm:cxn modelId="{FAF05616-353F-43E6-8B73-5DE0DBDDB662}" type="presParOf" srcId="{DE62A078-CD2A-4D5D-AA76-F814D3C74DF8}" destId="{5EEB8364-B58C-4315-9E20-CE38BAFFCA44}" srcOrd="1" destOrd="0" presId="urn:microsoft.com/office/officeart/2018/2/layout/IconVerticalSolidList"/>
    <dgm:cxn modelId="{3BDDBE22-B81C-4DE6-A0D6-058B5FFD1ECC}" type="presParOf" srcId="{DE62A078-CD2A-4D5D-AA76-F814D3C74DF8}" destId="{F6604667-2361-4518-96FB-D9C06999B0A4}" srcOrd="2" destOrd="0" presId="urn:microsoft.com/office/officeart/2018/2/layout/IconVerticalSolidList"/>
    <dgm:cxn modelId="{EBB97612-8D48-4621-893D-21DE0A915A29}" type="presParOf" srcId="{F6604667-2361-4518-96FB-D9C06999B0A4}" destId="{E260BB7B-9654-4FD7-8EAA-7FF4575D7B3A}" srcOrd="0" destOrd="0" presId="urn:microsoft.com/office/officeart/2018/2/layout/IconVerticalSolidList"/>
    <dgm:cxn modelId="{697CDC61-8392-44A2-A863-7884A075BA1B}" type="presParOf" srcId="{F6604667-2361-4518-96FB-D9C06999B0A4}" destId="{54573F89-7A0B-4391-AE7F-96C6275A7B6C}" srcOrd="1" destOrd="0" presId="urn:microsoft.com/office/officeart/2018/2/layout/IconVerticalSolidList"/>
    <dgm:cxn modelId="{2AC20156-9CE9-48B5-8366-D1939B0B66B5}" type="presParOf" srcId="{F6604667-2361-4518-96FB-D9C06999B0A4}" destId="{0833074A-D9BE-422A-82FC-A66A569826FF}" srcOrd="2" destOrd="0" presId="urn:microsoft.com/office/officeart/2018/2/layout/IconVerticalSolidList"/>
    <dgm:cxn modelId="{A5B438DA-79FE-4321-A31A-735B0769FF9A}" type="presParOf" srcId="{F6604667-2361-4518-96FB-D9C06999B0A4}" destId="{5DDD0EFD-B5F1-42E9-8445-683A247C614D}" srcOrd="3" destOrd="0" presId="urn:microsoft.com/office/officeart/2018/2/layout/IconVerticalSolidList"/>
    <dgm:cxn modelId="{5535200D-A658-484E-91D2-3DED863BCB4E}" type="presParOf" srcId="{DE62A078-CD2A-4D5D-AA76-F814D3C74DF8}" destId="{9137F7E0-6ADA-4FEB-9096-4B861FA73CA0}" srcOrd="3" destOrd="0" presId="urn:microsoft.com/office/officeart/2018/2/layout/IconVerticalSolidList"/>
    <dgm:cxn modelId="{C260E5FE-9C50-48FE-8825-CCA8CBACE707}" type="presParOf" srcId="{DE62A078-CD2A-4D5D-AA76-F814D3C74DF8}" destId="{79EFC2C9-6C5A-4534-BA58-9961AA088B26}" srcOrd="4" destOrd="0" presId="urn:microsoft.com/office/officeart/2018/2/layout/IconVerticalSolidList"/>
    <dgm:cxn modelId="{3DACBC81-C320-4F64-8249-BB217B353EB3}" type="presParOf" srcId="{79EFC2C9-6C5A-4534-BA58-9961AA088B26}" destId="{106CCBC8-09AC-4DE3-9D29-EBDB2D09B847}" srcOrd="0" destOrd="0" presId="urn:microsoft.com/office/officeart/2018/2/layout/IconVerticalSolidList"/>
    <dgm:cxn modelId="{FC0EF8EA-5062-4323-B762-DB4775CEE18E}" type="presParOf" srcId="{79EFC2C9-6C5A-4534-BA58-9961AA088B26}" destId="{FA38A715-3EA9-4F22-8A5D-F552BD27C1D3}" srcOrd="1" destOrd="0" presId="urn:microsoft.com/office/officeart/2018/2/layout/IconVerticalSolidList"/>
    <dgm:cxn modelId="{30C2BCD8-8FD6-4829-91DD-71791FF64923}" type="presParOf" srcId="{79EFC2C9-6C5A-4534-BA58-9961AA088B26}" destId="{1D73186B-081E-459A-A67C-0DC1AEF8313B}" srcOrd="2" destOrd="0" presId="urn:microsoft.com/office/officeart/2018/2/layout/IconVerticalSolidList"/>
    <dgm:cxn modelId="{CAC8B194-7F65-422D-9524-72FE6F3CE82E}" type="presParOf" srcId="{79EFC2C9-6C5A-4534-BA58-9961AA088B26}" destId="{E44816C6-499C-42DA-96ED-23875EEC33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427A69-778D-42FC-A510-8C8A60C3B3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396C01-2FD1-4289-9E2D-9AE63B26D147}">
      <dgm:prSet/>
      <dgm:spPr/>
      <dgm:t>
        <a:bodyPr/>
        <a:lstStyle/>
        <a:p>
          <a:r>
            <a:rPr lang="en-US"/>
            <a:t>Detailed Description: Constructing a Neo4j graph database on a supply chain shipment pricing dataset, using Graph Data Science and RAG for advanced analysis.</a:t>
          </a:r>
        </a:p>
      </dgm:t>
    </dgm:pt>
    <dgm:pt modelId="{D1594B5A-42D7-43A7-B11B-9D4B79262D70}" type="parTrans" cxnId="{F8B95026-D808-4BC5-B1B6-71250D220DB1}">
      <dgm:prSet/>
      <dgm:spPr/>
      <dgm:t>
        <a:bodyPr/>
        <a:lstStyle/>
        <a:p>
          <a:endParaRPr lang="en-US"/>
        </a:p>
      </dgm:t>
    </dgm:pt>
    <dgm:pt modelId="{91E1449B-7A0E-4091-9599-4932C9754D34}" type="sibTrans" cxnId="{F8B95026-D808-4BC5-B1B6-71250D220DB1}">
      <dgm:prSet/>
      <dgm:spPr/>
      <dgm:t>
        <a:bodyPr/>
        <a:lstStyle/>
        <a:p>
          <a:endParaRPr lang="en-US"/>
        </a:p>
      </dgm:t>
    </dgm:pt>
    <dgm:pt modelId="{D627CCF8-D0DC-49F8-BD36-A4374D962AC4}">
      <dgm:prSet/>
      <dgm:spPr/>
      <dgm:t>
        <a:bodyPr/>
        <a:lstStyle/>
        <a:p>
          <a:r>
            <a:rPr lang="en-US"/>
            <a:t>Problem Addressed: Enhances understanding and access to complex supply chain networks, focusing on the health care/pharmaceutical industry.</a:t>
          </a:r>
        </a:p>
      </dgm:t>
    </dgm:pt>
    <dgm:pt modelId="{C8AD4C9F-9853-46F9-AC37-F6B0025FAD20}" type="parTrans" cxnId="{AB3D46A8-1299-4A18-8DBF-3988D38117F1}">
      <dgm:prSet/>
      <dgm:spPr/>
      <dgm:t>
        <a:bodyPr/>
        <a:lstStyle/>
        <a:p>
          <a:endParaRPr lang="en-US"/>
        </a:p>
      </dgm:t>
    </dgm:pt>
    <dgm:pt modelId="{A9A2740E-DE11-4689-A87C-BB3CD7E67E7D}" type="sibTrans" cxnId="{AB3D46A8-1299-4A18-8DBF-3988D38117F1}">
      <dgm:prSet/>
      <dgm:spPr/>
      <dgm:t>
        <a:bodyPr/>
        <a:lstStyle/>
        <a:p>
          <a:endParaRPr lang="en-US"/>
        </a:p>
      </dgm:t>
    </dgm:pt>
    <dgm:pt modelId="{5409401A-0D07-4D40-8A04-9FE3313700F6}">
      <dgm:prSet/>
      <dgm:spPr/>
      <dgm:t>
        <a:bodyPr/>
        <a:lstStyle/>
        <a:p>
          <a:r>
            <a:rPr lang="en-US"/>
            <a:t>Scope: Integrates data analysis with Graph Data Science and RAG, providing insights into global spending and supply chain trends for informed decision-making.</a:t>
          </a:r>
        </a:p>
      </dgm:t>
    </dgm:pt>
    <dgm:pt modelId="{030D5DB7-DE2C-4A3C-AB86-CE3EE53438B7}" type="parTrans" cxnId="{909461B3-E559-49D0-A361-668DA544B629}">
      <dgm:prSet/>
      <dgm:spPr/>
      <dgm:t>
        <a:bodyPr/>
        <a:lstStyle/>
        <a:p>
          <a:endParaRPr lang="en-US"/>
        </a:p>
      </dgm:t>
    </dgm:pt>
    <dgm:pt modelId="{E08FBD7B-94B4-4B14-9DAC-2D209F13EF9D}" type="sibTrans" cxnId="{909461B3-E559-49D0-A361-668DA544B629}">
      <dgm:prSet/>
      <dgm:spPr/>
      <dgm:t>
        <a:bodyPr/>
        <a:lstStyle/>
        <a:p>
          <a:endParaRPr lang="en-US"/>
        </a:p>
      </dgm:t>
    </dgm:pt>
    <dgm:pt modelId="{19D229B1-F44A-4634-8933-CBD27F502A6D}" type="pres">
      <dgm:prSet presAssocID="{41427A69-778D-42FC-A510-8C8A60C3B33A}" presName="linear" presStyleCnt="0">
        <dgm:presLayoutVars>
          <dgm:animLvl val="lvl"/>
          <dgm:resizeHandles val="exact"/>
        </dgm:presLayoutVars>
      </dgm:prSet>
      <dgm:spPr/>
    </dgm:pt>
    <dgm:pt modelId="{A4ED1E6F-D63C-4291-A97D-478AE7D4B886}" type="pres">
      <dgm:prSet presAssocID="{E7396C01-2FD1-4289-9E2D-9AE63B26D1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E779CC-78D8-49DC-B760-F4632F1BFB71}" type="pres">
      <dgm:prSet presAssocID="{91E1449B-7A0E-4091-9599-4932C9754D34}" presName="spacer" presStyleCnt="0"/>
      <dgm:spPr/>
    </dgm:pt>
    <dgm:pt modelId="{8E2A53E8-5ABA-49A4-BB4D-BC493F05DA04}" type="pres">
      <dgm:prSet presAssocID="{D627CCF8-D0DC-49F8-BD36-A4374D962A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EA5046-B110-40DA-A1A7-B007320D4B4A}" type="pres">
      <dgm:prSet presAssocID="{A9A2740E-DE11-4689-A87C-BB3CD7E67E7D}" presName="spacer" presStyleCnt="0"/>
      <dgm:spPr/>
    </dgm:pt>
    <dgm:pt modelId="{3C8A3C89-D52A-4628-A521-1F87E0BA8719}" type="pres">
      <dgm:prSet presAssocID="{5409401A-0D07-4D40-8A04-9FE3313700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B95026-D808-4BC5-B1B6-71250D220DB1}" srcId="{41427A69-778D-42FC-A510-8C8A60C3B33A}" destId="{E7396C01-2FD1-4289-9E2D-9AE63B26D147}" srcOrd="0" destOrd="0" parTransId="{D1594B5A-42D7-43A7-B11B-9D4B79262D70}" sibTransId="{91E1449B-7A0E-4091-9599-4932C9754D34}"/>
    <dgm:cxn modelId="{B44FA245-95B8-4ADF-BDD1-B5D01F5999D5}" type="presOf" srcId="{E7396C01-2FD1-4289-9E2D-9AE63B26D147}" destId="{A4ED1E6F-D63C-4291-A97D-478AE7D4B886}" srcOrd="0" destOrd="0" presId="urn:microsoft.com/office/officeart/2005/8/layout/vList2"/>
    <dgm:cxn modelId="{4042FA9B-F592-4EC0-A5DD-18B5A2FF30EA}" type="presOf" srcId="{41427A69-778D-42FC-A510-8C8A60C3B33A}" destId="{19D229B1-F44A-4634-8933-CBD27F502A6D}" srcOrd="0" destOrd="0" presId="urn:microsoft.com/office/officeart/2005/8/layout/vList2"/>
    <dgm:cxn modelId="{5B1609A8-0691-47B5-9E2E-3E763F2CAF1F}" type="presOf" srcId="{5409401A-0D07-4D40-8A04-9FE3313700F6}" destId="{3C8A3C89-D52A-4628-A521-1F87E0BA8719}" srcOrd="0" destOrd="0" presId="urn:microsoft.com/office/officeart/2005/8/layout/vList2"/>
    <dgm:cxn modelId="{AB3D46A8-1299-4A18-8DBF-3988D38117F1}" srcId="{41427A69-778D-42FC-A510-8C8A60C3B33A}" destId="{D627CCF8-D0DC-49F8-BD36-A4374D962AC4}" srcOrd="1" destOrd="0" parTransId="{C8AD4C9F-9853-46F9-AC37-F6B0025FAD20}" sibTransId="{A9A2740E-DE11-4689-A87C-BB3CD7E67E7D}"/>
    <dgm:cxn modelId="{909461B3-E559-49D0-A361-668DA544B629}" srcId="{41427A69-778D-42FC-A510-8C8A60C3B33A}" destId="{5409401A-0D07-4D40-8A04-9FE3313700F6}" srcOrd="2" destOrd="0" parTransId="{030D5DB7-DE2C-4A3C-AB86-CE3EE53438B7}" sibTransId="{E08FBD7B-94B4-4B14-9DAC-2D209F13EF9D}"/>
    <dgm:cxn modelId="{9BE1EEFC-B527-489D-8456-D6D6DC9084F8}" type="presOf" srcId="{D627CCF8-D0DC-49F8-BD36-A4374D962AC4}" destId="{8E2A53E8-5ABA-49A4-BB4D-BC493F05DA04}" srcOrd="0" destOrd="0" presId="urn:microsoft.com/office/officeart/2005/8/layout/vList2"/>
    <dgm:cxn modelId="{C6EF415C-2297-475C-AED2-8AD24E5AD4EE}" type="presParOf" srcId="{19D229B1-F44A-4634-8933-CBD27F502A6D}" destId="{A4ED1E6F-D63C-4291-A97D-478AE7D4B886}" srcOrd="0" destOrd="0" presId="urn:microsoft.com/office/officeart/2005/8/layout/vList2"/>
    <dgm:cxn modelId="{775DFE62-803C-4663-8C72-F82DC7935829}" type="presParOf" srcId="{19D229B1-F44A-4634-8933-CBD27F502A6D}" destId="{AEE779CC-78D8-49DC-B760-F4632F1BFB71}" srcOrd="1" destOrd="0" presId="urn:microsoft.com/office/officeart/2005/8/layout/vList2"/>
    <dgm:cxn modelId="{5FB79EBC-316B-4AA4-90D6-C7D9D8E63837}" type="presParOf" srcId="{19D229B1-F44A-4634-8933-CBD27F502A6D}" destId="{8E2A53E8-5ABA-49A4-BB4D-BC493F05DA04}" srcOrd="2" destOrd="0" presId="urn:microsoft.com/office/officeart/2005/8/layout/vList2"/>
    <dgm:cxn modelId="{EDFB0B63-8047-4707-A987-2176661AE64E}" type="presParOf" srcId="{19D229B1-F44A-4634-8933-CBD27F502A6D}" destId="{49EA5046-B110-40DA-A1A7-B007320D4B4A}" srcOrd="3" destOrd="0" presId="urn:microsoft.com/office/officeart/2005/8/layout/vList2"/>
    <dgm:cxn modelId="{B4EA5027-56BD-4960-8C98-07B1AC56CB83}" type="presParOf" srcId="{19D229B1-F44A-4634-8933-CBD27F502A6D}" destId="{3C8A3C89-D52A-4628-A521-1F87E0BA87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5EE74-77BD-444F-AED4-95564E18348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502A3-814B-4397-83EB-FE20E6015F12}">
      <dgm:prSet phldrT="[Text]"/>
      <dgm:spPr/>
      <dgm:t>
        <a:bodyPr/>
        <a:lstStyle/>
        <a:p>
          <a:r>
            <a:rPr lang="en-US" dirty="0"/>
            <a:t>Neo4j Database Setup</a:t>
          </a:r>
        </a:p>
      </dgm:t>
    </dgm:pt>
    <dgm:pt modelId="{302208B1-5B53-449A-A008-107265C1E79D}" type="parTrans" cxnId="{4BB19D4F-F41E-4F38-BC09-F02D696D281B}">
      <dgm:prSet/>
      <dgm:spPr/>
      <dgm:t>
        <a:bodyPr/>
        <a:lstStyle/>
        <a:p>
          <a:endParaRPr lang="en-US"/>
        </a:p>
      </dgm:t>
    </dgm:pt>
    <dgm:pt modelId="{4FF28D64-E5CA-4D88-890B-F9912A53DF7C}" type="sibTrans" cxnId="{4BB19D4F-F41E-4F38-BC09-F02D696D281B}">
      <dgm:prSet/>
      <dgm:spPr/>
      <dgm:t>
        <a:bodyPr/>
        <a:lstStyle/>
        <a:p>
          <a:endParaRPr lang="en-US"/>
        </a:p>
      </dgm:t>
    </dgm:pt>
    <dgm:pt modelId="{80B0F612-DAA9-4515-8BA7-032A5D55A609}" type="asst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A703C92-0A72-46AF-84EC-1DEB0BC94A5D}" type="parTrans" cxnId="{A1F8BA16-E515-4D64-8C5D-28232596AAA5}">
      <dgm:prSet/>
      <dgm:spPr/>
      <dgm:t>
        <a:bodyPr/>
        <a:lstStyle/>
        <a:p>
          <a:endParaRPr lang="en-US"/>
        </a:p>
      </dgm:t>
    </dgm:pt>
    <dgm:pt modelId="{E154F449-DD86-4F58-8690-374CFF060E01}" type="sibTrans" cxnId="{A1F8BA16-E515-4D64-8C5D-28232596AAA5}">
      <dgm:prSet/>
      <dgm:spPr/>
      <dgm:t>
        <a:bodyPr/>
        <a:lstStyle/>
        <a:p>
          <a:endParaRPr lang="en-US"/>
        </a:p>
      </dgm:t>
    </dgm:pt>
    <dgm:pt modelId="{1A0DDE55-9FB7-4711-A5F6-2C5D4C62BFDE}">
      <dgm:prSet phldrT="[Text]"/>
      <dgm:spPr/>
      <dgm:t>
        <a:bodyPr/>
        <a:lstStyle/>
        <a:p>
          <a:r>
            <a:rPr lang="en-US" dirty="0"/>
            <a:t>Mapping Similarity</a:t>
          </a:r>
        </a:p>
      </dgm:t>
    </dgm:pt>
    <dgm:pt modelId="{1C987319-FF3F-4F58-B8C1-8C1325724D38}" type="parTrans" cxnId="{40C95485-693B-4F02-8546-A745BB4C7656}">
      <dgm:prSet/>
      <dgm:spPr/>
      <dgm:t>
        <a:bodyPr/>
        <a:lstStyle/>
        <a:p>
          <a:endParaRPr lang="en-US"/>
        </a:p>
      </dgm:t>
    </dgm:pt>
    <dgm:pt modelId="{3F664A2B-0F88-48ED-AB4D-3A770FCC948F}" type="sibTrans" cxnId="{40C95485-693B-4F02-8546-A745BB4C7656}">
      <dgm:prSet/>
      <dgm:spPr/>
      <dgm:t>
        <a:bodyPr/>
        <a:lstStyle/>
        <a:p>
          <a:endParaRPr lang="en-US"/>
        </a:p>
      </dgm:t>
    </dgm:pt>
    <dgm:pt modelId="{D3FBED32-E4E1-47C7-9166-AD27185F8E3C}">
      <dgm:prSet phldrT="[Text]"/>
      <dgm:spPr/>
      <dgm:t>
        <a:bodyPr/>
        <a:lstStyle/>
        <a:p>
          <a:r>
            <a:rPr lang="en-US" dirty="0" err="1"/>
            <a:t>Langchain</a:t>
          </a:r>
          <a:endParaRPr lang="en-US" dirty="0"/>
        </a:p>
      </dgm:t>
    </dgm:pt>
    <dgm:pt modelId="{7F97AEF3-4ECB-4554-B399-7B1F970577AC}" type="parTrans" cxnId="{89C469EB-494B-41E5-A9A6-9CD8527C437F}">
      <dgm:prSet/>
      <dgm:spPr/>
      <dgm:t>
        <a:bodyPr/>
        <a:lstStyle/>
        <a:p>
          <a:endParaRPr lang="en-US"/>
        </a:p>
      </dgm:t>
    </dgm:pt>
    <dgm:pt modelId="{C641F5EA-D6E0-47CC-A014-632E6E49CA90}" type="sibTrans" cxnId="{89C469EB-494B-41E5-A9A6-9CD8527C437F}">
      <dgm:prSet/>
      <dgm:spPr/>
      <dgm:t>
        <a:bodyPr/>
        <a:lstStyle/>
        <a:p>
          <a:endParaRPr lang="en-US"/>
        </a:p>
      </dgm:t>
    </dgm:pt>
    <dgm:pt modelId="{32EB7F35-7610-45AD-B1DC-5D0E3DE780EE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2F96155C-CC7F-4E09-ACB2-E7D9976F504A}" type="parTrans" cxnId="{48F8990C-B828-493A-BBE1-72CEB85CDDDD}">
      <dgm:prSet/>
      <dgm:spPr/>
      <dgm:t>
        <a:bodyPr/>
        <a:lstStyle/>
        <a:p>
          <a:endParaRPr lang="en-US"/>
        </a:p>
      </dgm:t>
    </dgm:pt>
    <dgm:pt modelId="{434A46FE-9FA5-4E7E-90FD-65A68CDF4E24}" type="sibTrans" cxnId="{48F8990C-B828-493A-BBE1-72CEB85CDDDD}">
      <dgm:prSet/>
      <dgm:spPr/>
      <dgm:t>
        <a:bodyPr/>
        <a:lstStyle/>
        <a:p>
          <a:endParaRPr lang="en-US"/>
        </a:p>
      </dgm:t>
    </dgm:pt>
    <dgm:pt modelId="{20A33B79-2BC6-4CB2-96CF-ED1AFD0856EC}" type="asst">
      <dgm:prSet phldrT="[Text]"/>
      <dgm:spPr/>
      <dgm:t>
        <a:bodyPr/>
        <a:lstStyle/>
        <a:p>
          <a:r>
            <a:rPr lang="en-US" dirty="0"/>
            <a:t>Edges</a:t>
          </a:r>
        </a:p>
      </dgm:t>
    </dgm:pt>
    <dgm:pt modelId="{7191AB9F-AEE7-4F16-B5D1-9AE0EDD97620}" type="parTrans" cxnId="{A0EC5E5C-4749-43CB-AD71-F67E550D5279}">
      <dgm:prSet/>
      <dgm:spPr/>
      <dgm:t>
        <a:bodyPr/>
        <a:lstStyle/>
        <a:p>
          <a:endParaRPr lang="en-US"/>
        </a:p>
      </dgm:t>
    </dgm:pt>
    <dgm:pt modelId="{7169592F-7F4F-4BF8-89DD-E3F87D46B536}" type="sibTrans" cxnId="{A0EC5E5C-4749-43CB-AD71-F67E550D5279}">
      <dgm:prSet/>
      <dgm:spPr/>
      <dgm:t>
        <a:bodyPr/>
        <a:lstStyle/>
        <a:p>
          <a:endParaRPr lang="en-US"/>
        </a:p>
      </dgm:t>
    </dgm:pt>
    <dgm:pt modelId="{DB032F7D-A986-4FBB-8FF4-3295591F6E96}" type="asst">
      <dgm:prSet phldrT="[Text]"/>
      <dgm:spPr/>
      <dgm:t>
        <a:bodyPr/>
        <a:lstStyle/>
        <a:p>
          <a:r>
            <a:rPr lang="en-US" dirty="0"/>
            <a:t>Vectorizing Nodes</a:t>
          </a:r>
        </a:p>
      </dgm:t>
    </dgm:pt>
    <dgm:pt modelId="{1A2EB61C-B458-4CA4-B03A-D50B50C6ED77}" type="parTrans" cxnId="{AF4B63D5-F632-4C75-B34B-5D7BE2012F9C}">
      <dgm:prSet/>
      <dgm:spPr/>
      <dgm:t>
        <a:bodyPr/>
        <a:lstStyle/>
        <a:p>
          <a:endParaRPr lang="en-US"/>
        </a:p>
      </dgm:t>
    </dgm:pt>
    <dgm:pt modelId="{52FA379F-24D6-4E19-AD2C-74F7D794377A}" type="sibTrans" cxnId="{AF4B63D5-F632-4C75-B34B-5D7BE2012F9C}">
      <dgm:prSet/>
      <dgm:spPr/>
      <dgm:t>
        <a:bodyPr/>
        <a:lstStyle/>
        <a:p>
          <a:endParaRPr lang="en-US"/>
        </a:p>
      </dgm:t>
    </dgm:pt>
    <dgm:pt modelId="{4FDB1820-D411-4BB5-8195-79733DD0F192}">
      <dgm:prSet phldrT="[Text]"/>
      <dgm:spPr/>
      <dgm:t>
        <a:bodyPr/>
        <a:lstStyle/>
        <a:p>
          <a:r>
            <a:rPr lang="en-US" dirty="0" err="1"/>
            <a:t>Streamlit</a:t>
          </a:r>
          <a:endParaRPr lang="en-US" dirty="0"/>
        </a:p>
      </dgm:t>
    </dgm:pt>
    <dgm:pt modelId="{00AFE978-A8B8-4094-9A2D-AC33AC385274}" type="parTrans" cxnId="{60976C03-9743-447B-AD30-AABF7692D803}">
      <dgm:prSet/>
      <dgm:spPr/>
      <dgm:t>
        <a:bodyPr/>
        <a:lstStyle/>
        <a:p>
          <a:endParaRPr lang="en-US"/>
        </a:p>
      </dgm:t>
    </dgm:pt>
    <dgm:pt modelId="{C5D2670F-066E-4329-89CF-D431BA264C12}" type="sibTrans" cxnId="{60976C03-9743-447B-AD30-AABF7692D803}">
      <dgm:prSet/>
      <dgm:spPr/>
      <dgm:t>
        <a:bodyPr/>
        <a:lstStyle/>
        <a:p>
          <a:endParaRPr lang="en-US"/>
        </a:p>
      </dgm:t>
    </dgm:pt>
    <dgm:pt modelId="{ACA119A5-1156-47F0-8D89-A154A1C42B96}" type="pres">
      <dgm:prSet presAssocID="{5195EE74-77BD-444F-AED4-95564E1834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F4958B-5019-455D-8067-E730D765ECDB}" type="pres">
      <dgm:prSet presAssocID="{142502A3-814B-4397-83EB-FE20E6015F12}" presName="hierRoot1" presStyleCnt="0">
        <dgm:presLayoutVars>
          <dgm:hierBranch val="init"/>
        </dgm:presLayoutVars>
      </dgm:prSet>
      <dgm:spPr/>
    </dgm:pt>
    <dgm:pt modelId="{3FA54A63-4D4F-4436-B5CD-AB46C2554E3E}" type="pres">
      <dgm:prSet presAssocID="{142502A3-814B-4397-83EB-FE20E6015F12}" presName="rootComposite1" presStyleCnt="0"/>
      <dgm:spPr/>
    </dgm:pt>
    <dgm:pt modelId="{AAA1323D-E826-4793-BE92-19747A789A53}" type="pres">
      <dgm:prSet presAssocID="{142502A3-814B-4397-83EB-FE20E6015F12}" presName="rootText1" presStyleLbl="node0" presStyleIdx="0" presStyleCnt="1">
        <dgm:presLayoutVars>
          <dgm:chPref val="3"/>
        </dgm:presLayoutVars>
      </dgm:prSet>
      <dgm:spPr/>
    </dgm:pt>
    <dgm:pt modelId="{2F3EA4B8-EC69-4537-A2C1-9FE29A2B5340}" type="pres">
      <dgm:prSet presAssocID="{142502A3-814B-4397-83EB-FE20E6015F12}" presName="rootConnector1" presStyleLbl="node1" presStyleIdx="0" presStyleCnt="0"/>
      <dgm:spPr/>
    </dgm:pt>
    <dgm:pt modelId="{C8A7BD78-7C19-4EC4-A5A8-022511CE1466}" type="pres">
      <dgm:prSet presAssocID="{142502A3-814B-4397-83EB-FE20E6015F12}" presName="hierChild2" presStyleCnt="0"/>
      <dgm:spPr/>
    </dgm:pt>
    <dgm:pt modelId="{6B324A79-9A7D-469E-833C-BC32441F64E5}" type="pres">
      <dgm:prSet presAssocID="{7F97AEF3-4ECB-4554-B399-7B1F970577AC}" presName="Name37" presStyleLbl="parChTrans1D2" presStyleIdx="0" presStyleCnt="5"/>
      <dgm:spPr/>
    </dgm:pt>
    <dgm:pt modelId="{7DE898DA-07C2-4B22-9969-3663055CDEE6}" type="pres">
      <dgm:prSet presAssocID="{D3FBED32-E4E1-47C7-9166-AD27185F8E3C}" presName="hierRoot2" presStyleCnt="0">
        <dgm:presLayoutVars>
          <dgm:hierBranch val="init"/>
        </dgm:presLayoutVars>
      </dgm:prSet>
      <dgm:spPr/>
    </dgm:pt>
    <dgm:pt modelId="{AD632219-56DC-4B0B-8F9A-AC73355C3C1A}" type="pres">
      <dgm:prSet presAssocID="{D3FBED32-E4E1-47C7-9166-AD27185F8E3C}" presName="rootComposite" presStyleCnt="0"/>
      <dgm:spPr/>
    </dgm:pt>
    <dgm:pt modelId="{D5DD7F2D-2544-4421-8211-38540414AAB3}" type="pres">
      <dgm:prSet presAssocID="{D3FBED32-E4E1-47C7-9166-AD27185F8E3C}" presName="rootText" presStyleLbl="node2" presStyleIdx="0" presStyleCnt="3">
        <dgm:presLayoutVars>
          <dgm:chPref val="3"/>
        </dgm:presLayoutVars>
      </dgm:prSet>
      <dgm:spPr/>
    </dgm:pt>
    <dgm:pt modelId="{773A1CAF-AE8D-44F4-9690-194A9C4E12E3}" type="pres">
      <dgm:prSet presAssocID="{D3FBED32-E4E1-47C7-9166-AD27185F8E3C}" presName="rootConnector" presStyleLbl="node2" presStyleIdx="0" presStyleCnt="3"/>
      <dgm:spPr/>
    </dgm:pt>
    <dgm:pt modelId="{66723B1A-CFBC-4BBC-9250-2EF6AD302DEF}" type="pres">
      <dgm:prSet presAssocID="{D3FBED32-E4E1-47C7-9166-AD27185F8E3C}" presName="hierChild4" presStyleCnt="0"/>
      <dgm:spPr/>
    </dgm:pt>
    <dgm:pt modelId="{FAAEE648-46F1-496B-AF12-A9FF8560A6AA}" type="pres">
      <dgm:prSet presAssocID="{D3FBED32-E4E1-47C7-9166-AD27185F8E3C}" presName="hierChild5" presStyleCnt="0"/>
      <dgm:spPr/>
    </dgm:pt>
    <dgm:pt modelId="{00442B57-1B32-4D18-A8AC-0D2EBC46B472}" type="pres">
      <dgm:prSet presAssocID="{2F96155C-CC7F-4E09-ACB2-E7D9976F504A}" presName="Name37" presStyleLbl="parChTrans1D2" presStyleIdx="1" presStyleCnt="5"/>
      <dgm:spPr/>
    </dgm:pt>
    <dgm:pt modelId="{705FAE60-F22E-439C-A199-BD95B4BA90F9}" type="pres">
      <dgm:prSet presAssocID="{32EB7F35-7610-45AD-B1DC-5D0E3DE780EE}" presName="hierRoot2" presStyleCnt="0">
        <dgm:presLayoutVars>
          <dgm:hierBranch val="init"/>
        </dgm:presLayoutVars>
      </dgm:prSet>
      <dgm:spPr/>
    </dgm:pt>
    <dgm:pt modelId="{E8215086-6619-4185-A19B-89D8862756BD}" type="pres">
      <dgm:prSet presAssocID="{32EB7F35-7610-45AD-B1DC-5D0E3DE780EE}" presName="rootComposite" presStyleCnt="0"/>
      <dgm:spPr/>
    </dgm:pt>
    <dgm:pt modelId="{01845517-53FA-4969-997E-0E11382ECAB1}" type="pres">
      <dgm:prSet presAssocID="{32EB7F35-7610-45AD-B1DC-5D0E3DE780EE}" presName="rootText" presStyleLbl="node2" presStyleIdx="1" presStyleCnt="3">
        <dgm:presLayoutVars>
          <dgm:chPref val="3"/>
        </dgm:presLayoutVars>
      </dgm:prSet>
      <dgm:spPr/>
    </dgm:pt>
    <dgm:pt modelId="{11EF4730-032A-4D70-9049-E664735E63D3}" type="pres">
      <dgm:prSet presAssocID="{32EB7F35-7610-45AD-B1DC-5D0E3DE780EE}" presName="rootConnector" presStyleLbl="node2" presStyleIdx="1" presStyleCnt="3"/>
      <dgm:spPr/>
    </dgm:pt>
    <dgm:pt modelId="{A388B738-FFBB-4646-81F0-41D5FD5816EF}" type="pres">
      <dgm:prSet presAssocID="{32EB7F35-7610-45AD-B1DC-5D0E3DE780EE}" presName="hierChild4" presStyleCnt="0"/>
      <dgm:spPr/>
    </dgm:pt>
    <dgm:pt modelId="{6E2E592D-AECD-42EB-BD57-739A1E5B5001}" type="pres">
      <dgm:prSet presAssocID="{32EB7F35-7610-45AD-B1DC-5D0E3DE780EE}" presName="hierChild5" presStyleCnt="0"/>
      <dgm:spPr/>
    </dgm:pt>
    <dgm:pt modelId="{57DA259C-D0F8-448B-80DE-3CEDB1B7B937}" type="pres">
      <dgm:prSet presAssocID="{00AFE978-A8B8-4094-9A2D-AC33AC385274}" presName="Name37" presStyleLbl="parChTrans1D2" presStyleIdx="2" presStyleCnt="5"/>
      <dgm:spPr/>
    </dgm:pt>
    <dgm:pt modelId="{5182127A-8BA6-4A9F-8DE5-4D045ECE8F7F}" type="pres">
      <dgm:prSet presAssocID="{4FDB1820-D411-4BB5-8195-79733DD0F192}" presName="hierRoot2" presStyleCnt="0">
        <dgm:presLayoutVars>
          <dgm:hierBranch val="init"/>
        </dgm:presLayoutVars>
      </dgm:prSet>
      <dgm:spPr/>
    </dgm:pt>
    <dgm:pt modelId="{3965AEF1-7D3C-408B-AA7D-9171738BEE87}" type="pres">
      <dgm:prSet presAssocID="{4FDB1820-D411-4BB5-8195-79733DD0F192}" presName="rootComposite" presStyleCnt="0"/>
      <dgm:spPr/>
    </dgm:pt>
    <dgm:pt modelId="{DCC24295-F1B6-46A2-ACA1-BB5E9004F173}" type="pres">
      <dgm:prSet presAssocID="{4FDB1820-D411-4BB5-8195-79733DD0F192}" presName="rootText" presStyleLbl="node2" presStyleIdx="2" presStyleCnt="3">
        <dgm:presLayoutVars>
          <dgm:chPref val="3"/>
        </dgm:presLayoutVars>
      </dgm:prSet>
      <dgm:spPr/>
    </dgm:pt>
    <dgm:pt modelId="{58A007BC-CF68-42CE-BF46-428B7FF57DA5}" type="pres">
      <dgm:prSet presAssocID="{4FDB1820-D411-4BB5-8195-79733DD0F192}" presName="rootConnector" presStyleLbl="node2" presStyleIdx="2" presStyleCnt="3"/>
      <dgm:spPr/>
    </dgm:pt>
    <dgm:pt modelId="{1BDC7C3B-09E2-4F11-AF85-845027BF7477}" type="pres">
      <dgm:prSet presAssocID="{4FDB1820-D411-4BB5-8195-79733DD0F192}" presName="hierChild4" presStyleCnt="0"/>
      <dgm:spPr/>
    </dgm:pt>
    <dgm:pt modelId="{1F900221-10A1-4EE0-9385-587997C824C9}" type="pres">
      <dgm:prSet presAssocID="{4FDB1820-D411-4BB5-8195-79733DD0F192}" presName="hierChild5" presStyleCnt="0"/>
      <dgm:spPr/>
    </dgm:pt>
    <dgm:pt modelId="{598718C1-1C5E-43F9-9ADD-1F9E5B88F4E3}" type="pres">
      <dgm:prSet presAssocID="{142502A3-814B-4397-83EB-FE20E6015F12}" presName="hierChild3" presStyleCnt="0"/>
      <dgm:spPr/>
    </dgm:pt>
    <dgm:pt modelId="{F03D2BE1-C799-4226-80B9-ADF032BF9DDA}" type="pres">
      <dgm:prSet presAssocID="{8A703C92-0A72-46AF-84EC-1DEB0BC94A5D}" presName="Name111" presStyleLbl="parChTrans1D2" presStyleIdx="3" presStyleCnt="5"/>
      <dgm:spPr/>
    </dgm:pt>
    <dgm:pt modelId="{AF8B42FB-A7DB-406E-B11C-E2D93C7EB529}" type="pres">
      <dgm:prSet presAssocID="{80B0F612-DAA9-4515-8BA7-032A5D55A609}" presName="hierRoot3" presStyleCnt="0">
        <dgm:presLayoutVars>
          <dgm:hierBranch val="init"/>
        </dgm:presLayoutVars>
      </dgm:prSet>
      <dgm:spPr/>
    </dgm:pt>
    <dgm:pt modelId="{1469E2F2-DDC6-452E-B785-E93CD8C28BEB}" type="pres">
      <dgm:prSet presAssocID="{80B0F612-DAA9-4515-8BA7-032A5D55A609}" presName="rootComposite3" presStyleCnt="0"/>
      <dgm:spPr/>
    </dgm:pt>
    <dgm:pt modelId="{0E31DC20-593C-4F36-BF21-F85155474CA0}" type="pres">
      <dgm:prSet presAssocID="{80B0F612-DAA9-4515-8BA7-032A5D55A609}" presName="rootText3" presStyleLbl="asst1" presStyleIdx="0" presStyleCnt="3">
        <dgm:presLayoutVars>
          <dgm:chPref val="3"/>
        </dgm:presLayoutVars>
      </dgm:prSet>
      <dgm:spPr/>
    </dgm:pt>
    <dgm:pt modelId="{7989618D-C6F9-4F97-9714-11A98D96F03E}" type="pres">
      <dgm:prSet presAssocID="{80B0F612-DAA9-4515-8BA7-032A5D55A609}" presName="rootConnector3" presStyleLbl="asst1" presStyleIdx="0" presStyleCnt="3"/>
      <dgm:spPr/>
    </dgm:pt>
    <dgm:pt modelId="{62D8E6F3-3E2E-44EE-A8F1-9369BFF4115F}" type="pres">
      <dgm:prSet presAssocID="{80B0F612-DAA9-4515-8BA7-032A5D55A609}" presName="hierChild6" presStyleCnt="0"/>
      <dgm:spPr/>
    </dgm:pt>
    <dgm:pt modelId="{7E261876-FDD3-4B6A-AD6B-8AB08657BF36}" type="pres">
      <dgm:prSet presAssocID="{80B0F612-DAA9-4515-8BA7-032A5D55A609}" presName="hierChild7" presStyleCnt="0"/>
      <dgm:spPr/>
    </dgm:pt>
    <dgm:pt modelId="{DB600252-9673-4A90-B332-D66C74EFE607}" type="pres">
      <dgm:prSet presAssocID="{1A2EB61C-B458-4CA4-B03A-D50B50C6ED77}" presName="Name111" presStyleLbl="parChTrans1D3" presStyleIdx="0" presStyleCnt="2"/>
      <dgm:spPr/>
    </dgm:pt>
    <dgm:pt modelId="{20DB5BB6-B853-4344-8B5C-C16DB8722E45}" type="pres">
      <dgm:prSet presAssocID="{DB032F7D-A986-4FBB-8FF4-3295591F6E96}" presName="hierRoot3" presStyleCnt="0">
        <dgm:presLayoutVars>
          <dgm:hierBranch val="init"/>
        </dgm:presLayoutVars>
      </dgm:prSet>
      <dgm:spPr/>
    </dgm:pt>
    <dgm:pt modelId="{9292684B-DD1D-4E78-BC86-86EA6EA694E5}" type="pres">
      <dgm:prSet presAssocID="{DB032F7D-A986-4FBB-8FF4-3295591F6E96}" presName="rootComposite3" presStyleCnt="0"/>
      <dgm:spPr/>
    </dgm:pt>
    <dgm:pt modelId="{406F1B1C-2446-49A5-A870-F7F8152CE2EA}" type="pres">
      <dgm:prSet presAssocID="{DB032F7D-A986-4FBB-8FF4-3295591F6E96}" presName="rootText3" presStyleLbl="asst1" presStyleIdx="1" presStyleCnt="3">
        <dgm:presLayoutVars>
          <dgm:chPref val="3"/>
        </dgm:presLayoutVars>
      </dgm:prSet>
      <dgm:spPr/>
    </dgm:pt>
    <dgm:pt modelId="{9F70F8C5-177C-4586-AC16-28F2D6765CF1}" type="pres">
      <dgm:prSet presAssocID="{DB032F7D-A986-4FBB-8FF4-3295591F6E96}" presName="rootConnector3" presStyleLbl="asst1" presStyleIdx="1" presStyleCnt="3"/>
      <dgm:spPr/>
    </dgm:pt>
    <dgm:pt modelId="{CCF62775-0BC1-4948-852A-69B87D7FDBDF}" type="pres">
      <dgm:prSet presAssocID="{DB032F7D-A986-4FBB-8FF4-3295591F6E96}" presName="hierChild6" presStyleCnt="0"/>
      <dgm:spPr/>
    </dgm:pt>
    <dgm:pt modelId="{CFD62981-184E-4C24-82AD-C004CDA82397}" type="pres">
      <dgm:prSet presAssocID="{DB032F7D-A986-4FBB-8FF4-3295591F6E96}" presName="hierChild7" presStyleCnt="0"/>
      <dgm:spPr/>
    </dgm:pt>
    <dgm:pt modelId="{5D14BC38-F011-456E-8A05-A34B371FBA01}" type="pres">
      <dgm:prSet presAssocID="{7191AB9F-AEE7-4F16-B5D1-9AE0EDD97620}" presName="Name111" presStyleLbl="parChTrans1D2" presStyleIdx="4" presStyleCnt="5"/>
      <dgm:spPr/>
    </dgm:pt>
    <dgm:pt modelId="{531E24EF-64D2-4051-B8AE-3E626EBBB56B}" type="pres">
      <dgm:prSet presAssocID="{20A33B79-2BC6-4CB2-96CF-ED1AFD0856EC}" presName="hierRoot3" presStyleCnt="0">
        <dgm:presLayoutVars>
          <dgm:hierBranch val="init"/>
        </dgm:presLayoutVars>
      </dgm:prSet>
      <dgm:spPr/>
    </dgm:pt>
    <dgm:pt modelId="{24074D35-6890-492A-A644-76A0C134B9B9}" type="pres">
      <dgm:prSet presAssocID="{20A33B79-2BC6-4CB2-96CF-ED1AFD0856EC}" presName="rootComposite3" presStyleCnt="0"/>
      <dgm:spPr/>
    </dgm:pt>
    <dgm:pt modelId="{92BA57BD-F884-437B-9066-7D6908C2F60A}" type="pres">
      <dgm:prSet presAssocID="{20A33B79-2BC6-4CB2-96CF-ED1AFD0856EC}" presName="rootText3" presStyleLbl="asst1" presStyleIdx="2" presStyleCnt="3">
        <dgm:presLayoutVars>
          <dgm:chPref val="3"/>
        </dgm:presLayoutVars>
      </dgm:prSet>
      <dgm:spPr/>
    </dgm:pt>
    <dgm:pt modelId="{91E55796-1727-4D8D-9745-3CFED1FF02F4}" type="pres">
      <dgm:prSet presAssocID="{20A33B79-2BC6-4CB2-96CF-ED1AFD0856EC}" presName="rootConnector3" presStyleLbl="asst1" presStyleIdx="2" presStyleCnt="3"/>
      <dgm:spPr/>
    </dgm:pt>
    <dgm:pt modelId="{8BB91B3A-7DBA-4E01-B9A8-ED2567BF5F22}" type="pres">
      <dgm:prSet presAssocID="{20A33B79-2BC6-4CB2-96CF-ED1AFD0856EC}" presName="hierChild6" presStyleCnt="0"/>
      <dgm:spPr/>
    </dgm:pt>
    <dgm:pt modelId="{95506ABF-C3E3-4B45-8093-D03BB9FB9F67}" type="pres">
      <dgm:prSet presAssocID="{1C987319-FF3F-4F58-B8C1-8C1325724D38}" presName="Name37" presStyleLbl="parChTrans1D3" presStyleIdx="1" presStyleCnt="2"/>
      <dgm:spPr/>
    </dgm:pt>
    <dgm:pt modelId="{E78EFE37-40AF-4F7F-8587-5CE007BF620D}" type="pres">
      <dgm:prSet presAssocID="{1A0DDE55-9FB7-4711-A5F6-2C5D4C62BFDE}" presName="hierRoot2" presStyleCnt="0">
        <dgm:presLayoutVars>
          <dgm:hierBranch val="init"/>
        </dgm:presLayoutVars>
      </dgm:prSet>
      <dgm:spPr/>
    </dgm:pt>
    <dgm:pt modelId="{CF9275C7-AD61-4ADF-BD89-FBA96CA40857}" type="pres">
      <dgm:prSet presAssocID="{1A0DDE55-9FB7-4711-A5F6-2C5D4C62BFDE}" presName="rootComposite" presStyleCnt="0"/>
      <dgm:spPr/>
    </dgm:pt>
    <dgm:pt modelId="{27B25AE6-9232-42AC-9812-AB56EB4EBD84}" type="pres">
      <dgm:prSet presAssocID="{1A0DDE55-9FB7-4711-A5F6-2C5D4C62BFDE}" presName="rootText" presStyleLbl="node3" presStyleIdx="0" presStyleCnt="1">
        <dgm:presLayoutVars>
          <dgm:chPref val="3"/>
        </dgm:presLayoutVars>
      </dgm:prSet>
      <dgm:spPr/>
    </dgm:pt>
    <dgm:pt modelId="{33C635C1-CAA4-4EC6-B00B-7D2A29C6D15F}" type="pres">
      <dgm:prSet presAssocID="{1A0DDE55-9FB7-4711-A5F6-2C5D4C62BFDE}" presName="rootConnector" presStyleLbl="node3" presStyleIdx="0" presStyleCnt="1"/>
      <dgm:spPr/>
    </dgm:pt>
    <dgm:pt modelId="{64685EAC-C098-4F15-858B-F3410EAA000B}" type="pres">
      <dgm:prSet presAssocID="{1A0DDE55-9FB7-4711-A5F6-2C5D4C62BFDE}" presName="hierChild4" presStyleCnt="0"/>
      <dgm:spPr/>
    </dgm:pt>
    <dgm:pt modelId="{CD0214A0-0E31-4ED3-9EFA-E7C871630B2B}" type="pres">
      <dgm:prSet presAssocID="{1A0DDE55-9FB7-4711-A5F6-2C5D4C62BFDE}" presName="hierChild5" presStyleCnt="0"/>
      <dgm:spPr/>
    </dgm:pt>
    <dgm:pt modelId="{CEC4F40E-32B2-4FCF-AEB0-FCEFE7B03393}" type="pres">
      <dgm:prSet presAssocID="{20A33B79-2BC6-4CB2-96CF-ED1AFD0856EC}" presName="hierChild7" presStyleCnt="0"/>
      <dgm:spPr/>
    </dgm:pt>
  </dgm:ptLst>
  <dgm:cxnLst>
    <dgm:cxn modelId="{60976C03-9743-447B-AD30-AABF7692D803}" srcId="{142502A3-814B-4397-83EB-FE20E6015F12}" destId="{4FDB1820-D411-4BB5-8195-79733DD0F192}" srcOrd="4" destOrd="0" parTransId="{00AFE978-A8B8-4094-9A2D-AC33AC385274}" sibTransId="{C5D2670F-066E-4329-89CF-D431BA264C12}"/>
    <dgm:cxn modelId="{4B94D304-5C35-4C04-BFC2-C42390738287}" type="presOf" srcId="{D3FBED32-E4E1-47C7-9166-AD27185F8E3C}" destId="{D5DD7F2D-2544-4421-8211-38540414AAB3}" srcOrd="0" destOrd="0" presId="urn:microsoft.com/office/officeart/2005/8/layout/orgChart1"/>
    <dgm:cxn modelId="{48F8990C-B828-493A-BBE1-72CEB85CDDDD}" srcId="{142502A3-814B-4397-83EB-FE20E6015F12}" destId="{32EB7F35-7610-45AD-B1DC-5D0E3DE780EE}" srcOrd="3" destOrd="0" parTransId="{2F96155C-CC7F-4E09-ACB2-E7D9976F504A}" sibTransId="{434A46FE-9FA5-4E7E-90FD-65A68CDF4E24}"/>
    <dgm:cxn modelId="{32139A15-05A8-4E00-9E4F-ED54CB6494E4}" type="presOf" srcId="{4FDB1820-D411-4BB5-8195-79733DD0F192}" destId="{58A007BC-CF68-42CE-BF46-428B7FF57DA5}" srcOrd="1" destOrd="0" presId="urn:microsoft.com/office/officeart/2005/8/layout/orgChart1"/>
    <dgm:cxn modelId="{A1F8BA16-E515-4D64-8C5D-28232596AAA5}" srcId="{142502A3-814B-4397-83EB-FE20E6015F12}" destId="{80B0F612-DAA9-4515-8BA7-032A5D55A609}" srcOrd="0" destOrd="0" parTransId="{8A703C92-0A72-46AF-84EC-1DEB0BC94A5D}" sibTransId="{E154F449-DD86-4F58-8690-374CFF060E01}"/>
    <dgm:cxn modelId="{B0C17418-67ED-49A6-976E-73D026C9A3E9}" type="presOf" srcId="{32EB7F35-7610-45AD-B1DC-5D0E3DE780EE}" destId="{01845517-53FA-4969-997E-0E11382ECAB1}" srcOrd="0" destOrd="0" presId="urn:microsoft.com/office/officeart/2005/8/layout/orgChart1"/>
    <dgm:cxn modelId="{B3751419-F2E1-41D9-85F7-4936648EEC7F}" type="presOf" srcId="{32EB7F35-7610-45AD-B1DC-5D0E3DE780EE}" destId="{11EF4730-032A-4D70-9049-E664735E63D3}" srcOrd="1" destOrd="0" presId="urn:microsoft.com/office/officeart/2005/8/layout/orgChart1"/>
    <dgm:cxn modelId="{F03A4224-4BA5-454A-A92A-1952749BCEC7}" type="presOf" srcId="{2F96155C-CC7F-4E09-ACB2-E7D9976F504A}" destId="{00442B57-1B32-4D18-A8AC-0D2EBC46B472}" srcOrd="0" destOrd="0" presId="urn:microsoft.com/office/officeart/2005/8/layout/orgChart1"/>
    <dgm:cxn modelId="{5BC2A036-1DC9-4979-A711-54DD64AC7687}" type="presOf" srcId="{00AFE978-A8B8-4094-9A2D-AC33AC385274}" destId="{57DA259C-D0F8-448B-80DE-3CEDB1B7B937}" srcOrd="0" destOrd="0" presId="urn:microsoft.com/office/officeart/2005/8/layout/orgChart1"/>
    <dgm:cxn modelId="{286E7A3D-007E-4465-8C27-3E2A90C9A068}" type="presOf" srcId="{8A703C92-0A72-46AF-84EC-1DEB0BC94A5D}" destId="{F03D2BE1-C799-4226-80B9-ADF032BF9DDA}" srcOrd="0" destOrd="0" presId="urn:microsoft.com/office/officeart/2005/8/layout/orgChart1"/>
    <dgm:cxn modelId="{A0EC5E5C-4749-43CB-AD71-F67E550D5279}" srcId="{142502A3-814B-4397-83EB-FE20E6015F12}" destId="{20A33B79-2BC6-4CB2-96CF-ED1AFD0856EC}" srcOrd="1" destOrd="0" parTransId="{7191AB9F-AEE7-4F16-B5D1-9AE0EDD97620}" sibTransId="{7169592F-7F4F-4BF8-89DD-E3F87D46B536}"/>
    <dgm:cxn modelId="{CF3E4761-29CF-428D-A507-8E61869F9988}" type="presOf" srcId="{7F97AEF3-4ECB-4554-B399-7B1F970577AC}" destId="{6B324A79-9A7D-469E-833C-BC32441F64E5}" srcOrd="0" destOrd="0" presId="urn:microsoft.com/office/officeart/2005/8/layout/orgChart1"/>
    <dgm:cxn modelId="{69CBEF69-4971-4B40-BCBB-38284C6CC06C}" type="presOf" srcId="{1A0DDE55-9FB7-4711-A5F6-2C5D4C62BFDE}" destId="{27B25AE6-9232-42AC-9812-AB56EB4EBD84}" srcOrd="0" destOrd="0" presId="urn:microsoft.com/office/officeart/2005/8/layout/orgChart1"/>
    <dgm:cxn modelId="{4BB19D4F-F41E-4F38-BC09-F02D696D281B}" srcId="{5195EE74-77BD-444F-AED4-95564E18348C}" destId="{142502A3-814B-4397-83EB-FE20E6015F12}" srcOrd="0" destOrd="0" parTransId="{302208B1-5B53-449A-A008-107265C1E79D}" sibTransId="{4FF28D64-E5CA-4D88-890B-F9912A53DF7C}"/>
    <dgm:cxn modelId="{85DC2E50-4611-4ABD-853D-3226CEDBC9A0}" type="presOf" srcId="{DB032F7D-A986-4FBB-8FF4-3295591F6E96}" destId="{9F70F8C5-177C-4586-AC16-28F2D6765CF1}" srcOrd="1" destOrd="0" presId="urn:microsoft.com/office/officeart/2005/8/layout/orgChart1"/>
    <dgm:cxn modelId="{4344D670-074B-4EC4-93C3-19CE9593AABF}" type="presOf" srcId="{142502A3-814B-4397-83EB-FE20E6015F12}" destId="{2F3EA4B8-EC69-4537-A2C1-9FE29A2B5340}" srcOrd="1" destOrd="0" presId="urn:microsoft.com/office/officeart/2005/8/layout/orgChart1"/>
    <dgm:cxn modelId="{3734BC54-273D-4F66-ADAC-9F04036A81E6}" type="presOf" srcId="{7191AB9F-AEE7-4F16-B5D1-9AE0EDD97620}" destId="{5D14BC38-F011-456E-8A05-A34B371FBA01}" srcOrd="0" destOrd="0" presId="urn:microsoft.com/office/officeart/2005/8/layout/orgChart1"/>
    <dgm:cxn modelId="{F556A056-B9B6-4D77-8B1C-A8B7601F6105}" type="presOf" srcId="{20A33B79-2BC6-4CB2-96CF-ED1AFD0856EC}" destId="{91E55796-1727-4D8D-9745-3CFED1FF02F4}" srcOrd="1" destOrd="0" presId="urn:microsoft.com/office/officeart/2005/8/layout/orgChart1"/>
    <dgm:cxn modelId="{8F52A583-781E-463E-83EA-94609F5EE9E6}" type="presOf" srcId="{80B0F612-DAA9-4515-8BA7-032A5D55A609}" destId="{0E31DC20-593C-4F36-BF21-F85155474CA0}" srcOrd="0" destOrd="0" presId="urn:microsoft.com/office/officeart/2005/8/layout/orgChart1"/>
    <dgm:cxn modelId="{40C95485-693B-4F02-8546-A745BB4C7656}" srcId="{20A33B79-2BC6-4CB2-96CF-ED1AFD0856EC}" destId="{1A0DDE55-9FB7-4711-A5F6-2C5D4C62BFDE}" srcOrd="0" destOrd="0" parTransId="{1C987319-FF3F-4F58-B8C1-8C1325724D38}" sibTransId="{3F664A2B-0F88-48ED-AB4D-3A770FCC948F}"/>
    <dgm:cxn modelId="{07D64787-E8A3-4B89-8710-831375744B69}" type="presOf" srcId="{1C987319-FF3F-4F58-B8C1-8C1325724D38}" destId="{95506ABF-C3E3-4B45-8093-D03BB9FB9F67}" srcOrd="0" destOrd="0" presId="urn:microsoft.com/office/officeart/2005/8/layout/orgChart1"/>
    <dgm:cxn modelId="{A6724789-E2FC-4F7F-BD5E-C32CEEC8CB0C}" type="presOf" srcId="{1A2EB61C-B458-4CA4-B03A-D50B50C6ED77}" destId="{DB600252-9673-4A90-B332-D66C74EFE607}" srcOrd="0" destOrd="0" presId="urn:microsoft.com/office/officeart/2005/8/layout/orgChart1"/>
    <dgm:cxn modelId="{93915EA8-BA35-4797-A46A-E5043B86E752}" type="presOf" srcId="{4FDB1820-D411-4BB5-8195-79733DD0F192}" destId="{DCC24295-F1B6-46A2-ACA1-BB5E9004F173}" srcOrd="0" destOrd="0" presId="urn:microsoft.com/office/officeart/2005/8/layout/orgChart1"/>
    <dgm:cxn modelId="{41EC5DC4-AAAF-4CB3-B913-7B995D3C0F94}" type="presOf" srcId="{80B0F612-DAA9-4515-8BA7-032A5D55A609}" destId="{7989618D-C6F9-4F97-9714-11A98D96F03E}" srcOrd="1" destOrd="0" presId="urn:microsoft.com/office/officeart/2005/8/layout/orgChart1"/>
    <dgm:cxn modelId="{C5E468C6-D125-4F50-BD42-B66B6BDD70B2}" type="presOf" srcId="{5195EE74-77BD-444F-AED4-95564E18348C}" destId="{ACA119A5-1156-47F0-8D89-A154A1C42B96}" srcOrd="0" destOrd="0" presId="urn:microsoft.com/office/officeart/2005/8/layout/orgChart1"/>
    <dgm:cxn modelId="{01D69ECD-8E14-4A69-A96E-852F78BAD151}" type="presOf" srcId="{1A0DDE55-9FB7-4711-A5F6-2C5D4C62BFDE}" destId="{33C635C1-CAA4-4EC6-B00B-7D2A29C6D15F}" srcOrd="1" destOrd="0" presId="urn:microsoft.com/office/officeart/2005/8/layout/orgChart1"/>
    <dgm:cxn modelId="{AF4B63D5-F632-4C75-B34B-5D7BE2012F9C}" srcId="{80B0F612-DAA9-4515-8BA7-032A5D55A609}" destId="{DB032F7D-A986-4FBB-8FF4-3295591F6E96}" srcOrd="0" destOrd="0" parTransId="{1A2EB61C-B458-4CA4-B03A-D50B50C6ED77}" sibTransId="{52FA379F-24D6-4E19-AD2C-74F7D794377A}"/>
    <dgm:cxn modelId="{32B9D5D6-1C76-4541-9FDB-C46A798B1E47}" type="presOf" srcId="{DB032F7D-A986-4FBB-8FF4-3295591F6E96}" destId="{406F1B1C-2446-49A5-A870-F7F8152CE2EA}" srcOrd="0" destOrd="0" presId="urn:microsoft.com/office/officeart/2005/8/layout/orgChart1"/>
    <dgm:cxn modelId="{9E5B0DDE-20A7-40F6-A4F3-F0E215FF0B4C}" type="presOf" srcId="{142502A3-814B-4397-83EB-FE20E6015F12}" destId="{AAA1323D-E826-4793-BE92-19747A789A53}" srcOrd="0" destOrd="0" presId="urn:microsoft.com/office/officeart/2005/8/layout/orgChart1"/>
    <dgm:cxn modelId="{89C469EB-494B-41E5-A9A6-9CD8527C437F}" srcId="{142502A3-814B-4397-83EB-FE20E6015F12}" destId="{D3FBED32-E4E1-47C7-9166-AD27185F8E3C}" srcOrd="2" destOrd="0" parTransId="{7F97AEF3-4ECB-4554-B399-7B1F970577AC}" sibTransId="{C641F5EA-D6E0-47CC-A014-632E6E49CA90}"/>
    <dgm:cxn modelId="{773920F9-31FC-4F73-9ECC-CA70CFBCE523}" type="presOf" srcId="{D3FBED32-E4E1-47C7-9166-AD27185F8E3C}" destId="{773A1CAF-AE8D-44F4-9690-194A9C4E12E3}" srcOrd="1" destOrd="0" presId="urn:microsoft.com/office/officeart/2005/8/layout/orgChart1"/>
    <dgm:cxn modelId="{594AA2FF-ABBF-4548-A5B5-9C9C091C7438}" type="presOf" srcId="{20A33B79-2BC6-4CB2-96CF-ED1AFD0856EC}" destId="{92BA57BD-F884-437B-9066-7D6908C2F60A}" srcOrd="0" destOrd="0" presId="urn:microsoft.com/office/officeart/2005/8/layout/orgChart1"/>
    <dgm:cxn modelId="{1F323EB1-BC46-44A0-8A17-C549405C6A0A}" type="presParOf" srcId="{ACA119A5-1156-47F0-8D89-A154A1C42B96}" destId="{21F4958B-5019-455D-8067-E730D765ECDB}" srcOrd="0" destOrd="0" presId="urn:microsoft.com/office/officeart/2005/8/layout/orgChart1"/>
    <dgm:cxn modelId="{2311AFC0-8A9E-43B8-86C4-963E9156DEBB}" type="presParOf" srcId="{21F4958B-5019-455D-8067-E730D765ECDB}" destId="{3FA54A63-4D4F-4436-B5CD-AB46C2554E3E}" srcOrd="0" destOrd="0" presId="urn:microsoft.com/office/officeart/2005/8/layout/orgChart1"/>
    <dgm:cxn modelId="{3BEBDD71-EA7D-4FE4-881D-044B69387DF1}" type="presParOf" srcId="{3FA54A63-4D4F-4436-B5CD-AB46C2554E3E}" destId="{AAA1323D-E826-4793-BE92-19747A789A53}" srcOrd="0" destOrd="0" presId="urn:microsoft.com/office/officeart/2005/8/layout/orgChart1"/>
    <dgm:cxn modelId="{F95B9334-2448-4737-B6DF-1A760037D412}" type="presParOf" srcId="{3FA54A63-4D4F-4436-B5CD-AB46C2554E3E}" destId="{2F3EA4B8-EC69-4537-A2C1-9FE29A2B5340}" srcOrd="1" destOrd="0" presId="urn:microsoft.com/office/officeart/2005/8/layout/orgChart1"/>
    <dgm:cxn modelId="{7404893F-01A1-4C44-AA15-A90DC25360DC}" type="presParOf" srcId="{21F4958B-5019-455D-8067-E730D765ECDB}" destId="{C8A7BD78-7C19-4EC4-A5A8-022511CE1466}" srcOrd="1" destOrd="0" presId="urn:microsoft.com/office/officeart/2005/8/layout/orgChart1"/>
    <dgm:cxn modelId="{96F06BFE-A6FD-4F13-9957-43D4258A2C62}" type="presParOf" srcId="{C8A7BD78-7C19-4EC4-A5A8-022511CE1466}" destId="{6B324A79-9A7D-469E-833C-BC32441F64E5}" srcOrd="0" destOrd="0" presId="urn:microsoft.com/office/officeart/2005/8/layout/orgChart1"/>
    <dgm:cxn modelId="{F283A378-28AF-474A-968C-A92E2B8D6564}" type="presParOf" srcId="{C8A7BD78-7C19-4EC4-A5A8-022511CE1466}" destId="{7DE898DA-07C2-4B22-9969-3663055CDEE6}" srcOrd="1" destOrd="0" presId="urn:microsoft.com/office/officeart/2005/8/layout/orgChart1"/>
    <dgm:cxn modelId="{99036FC7-6CC6-41F1-97B9-8DE232C1918B}" type="presParOf" srcId="{7DE898DA-07C2-4B22-9969-3663055CDEE6}" destId="{AD632219-56DC-4B0B-8F9A-AC73355C3C1A}" srcOrd="0" destOrd="0" presId="urn:microsoft.com/office/officeart/2005/8/layout/orgChart1"/>
    <dgm:cxn modelId="{F7EE6F39-7B28-4F2C-8350-8994D40BA2EE}" type="presParOf" srcId="{AD632219-56DC-4B0B-8F9A-AC73355C3C1A}" destId="{D5DD7F2D-2544-4421-8211-38540414AAB3}" srcOrd="0" destOrd="0" presId="urn:microsoft.com/office/officeart/2005/8/layout/orgChart1"/>
    <dgm:cxn modelId="{4C611CE2-CC04-463A-AE83-98E2CEB08E9E}" type="presParOf" srcId="{AD632219-56DC-4B0B-8F9A-AC73355C3C1A}" destId="{773A1CAF-AE8D-44F4-9690-194A9C4E12E3}" srcOrd="1" destOrd="0" presId="urn:microsoft.com/office/officeart/2005/8/layout/orgChart1"/>
    <dgm:cxn modelId="{9EC5768E-550F-40AA-B149-BA44395150D7}" type="presParOf" srcId="{7DE898DA-07C2-4B22-9969-3663055CDEE6}" destId="{66723B1A-CFBC-4BBC-9250-2EF6AD302DEF}" srcOrd="1" destOrd="0" presId="urn:microsoft.com/office/officeart/2005/8/layout/orgChart1"/>
    <dgm:cxn modelId="{14D8E32F-D3DF-4E9F-A8CB-7C26830AD2B6}" type="presParOf" srcId="{7DE898DA-07C2-4B22-9969-3663055CDEE6}" destId="{FAAEE648-46F1-496B-AF12-A9FF8560A6AA}" srcOrd="2" destOrd="0" presId="urn:microsoft.com/office/officeart/2005/8/layout/orgChart1"/>
    <dgm:cxn modelId="{E8A412BD-561D-4031-A64C-3121B4B6B64C}" type="presParOf" srcId="{C8A7BD78-7C19-4EC4-A5A8-022511CE1466}" destId="{00442B57-1B32-4D18-A8AC-0D2EBC46B472}" srcOrd="2" destOrd="0" presId="urn:microsoft.com/office/officeart/2005/8/layout/orgChart1"/>
    <dgm:cxn modelId="{B73DF1F0-E458-4DBD-A6FE-D25B1E145F4F}" type="presParOf" srcId="{C8A7BD78-7C19-4EC4-A5A8-022511CE1466}" destId="{705FAE60-F22E-439C-A199-BD95B4BA90F9}" srcOrd="3" destOrd="0" presId="urn:microsoft.com/office/officeart/2005/8/layout/orgChart1"/>
    <dgm:cxn modelId="{503EED14-FA57-45D7-A6CF-278307B1C8C6}" type="presParOf" srcId="{705FAE60-F22E-439C-A199-BD95B4BA90F9}" destId="{E8215086-6619-4185-A19B-89D8862756BD}" srcOrd="0" destOrd="0" presId="urn:microsoft.com/office/officeart/2005/8/layout/orgChart1"/>
    <dgm:cxn modelId="{5F68DB96-3B06-4A7C-A740-99F0AC349B1E}" type="presParOf" srcId="{E8215086-6619-4185-A19B-89D8862756BD}" destId="{01845517-53FA-4969-997E-0E11382ECAB1}" srcOrd="0" destOrd="0" presId="urn:microsoft.com/office/officeart/2005/8/layout/orgChart1"/>
    <dgm:cxn modelId="{C54DFFEC-2F6F-4812-816A-C9777C42022B}" type="presParOf" srcId="{E8215086-6619-4185-A19B-89D8862756BD}" destId="{11EF4730-032A-4D70-9049-E664735E63D3}" srcOrd="1" destOrd="0" presId="urn:microsoft.com/office/officeart/2005/8/layout/orgChart1"/>
    <dgm:cxn modelId="{4FA0F6F1-B7C1-44BF-891B-3E8C478178F2}" type="presParOf" srcId="{705FAE60-F22E-439C-A199-BD95B4BA90F9}" destId="{A388B738-FFBB-4646-81F0-41D5FD5816EF}" srcOrd="1" destOrd="0" presId="urn:microsoft.com/office/officeart/2005/8/layout/orgChart1"/>
    <dgm:cxn modelId="{DFF1D90B-3F0A-49CD-B1B8-E49D1838FCFC}" type="presParOf" srcId="{705FAE60-F22E-439C-A199-BD95B4BA90F9}" destId="{6E2E592D-AECD-42EB-BD57-739A1E5B5001}" srcOrd="2" destOrd="0" presId="urn:microsoft.com/office/officeart/2005/8/layout/orgChart1"/>
    <dgm:cxn modelId="{DF443F98-0F8D-4904-A583-2E503656ECB4}" type="presParOf" srcId="{C8A7BD78-7C19-4EC4-A5A8-022511CE1466}" destId="{57DA259C-D0F8-448B-80DE-3CEDB1B7B937}" srcOrd="4" destOrd="0" presId="urn:microsoft.com/office/officeart/2005/8/layout/orgChart1"/>
    <dgm:cxn modelId="{C5A41D73-B042-43CE-B8FB-FD29DF6BC38E}" type="presParOf" srcId="{C8A7BD78-7C19-4EC4-A5A8-022511CE1466}" destId="{5182127A-8BA6-4A9F-8DE5-4D045ECE8F7F}" srcOrd="5" destOrd="0" presId="urn:microsoft.com/office/officeart/2005/8/layout/orgChart1"/>
    <dgm:cxn modelId="{84079556-8F0C-4DB1-BF52-1498571CC49A}" type="presParOf" srcId="{5182127A-8BA6-4A9F-8DE5-4D045ECE8F7F}" destId="{3965AEF1-7D3C-408B-AA7D-9171738BEE87}" srcOrd="0" destOrd="0" presId="urn:microsoft.com/office/officeart/2005/8/layout/orgChart1"/>
    <dgm:cxn modelId="{20DA543C-4BBB-4289-B1D8-0D635B964A58}" type="presParOf" srcId="{3965AEF1-7D3C-408B-AA7D-9171738BEE87}" destId="{DCC24295-F1B6-46A2-ACA1-BB5E9004F173}" srcOrd="0" destOrd="0" presId="urn:microsoft.com/office/officeart/2005/8/layout/orgChart1"/>
    <dgm:cxn modelId="{52A9F045-8FF9-4D78-93D5-395C860F8BE9}" type="presParOf" srcId="{3965AEF1-7D3C-408B-AA7D-9171738BEE87}" destId="{58A007BC-CF68-42CE-BF46-428B7FF57DA5}" srcOrd="1" destOrd="0" presId="urn:microsoft.com/office/officeart/2005/8/layout/orgChart1"/>
    <dgm:cxn modelId="{2FB7F8AB-81CF-44DC-B438-C398A2172EA1}" type="presParOf" srcId="{5182127A-8BA6-4A9F-8DE5-4D045ECE8F7F}" destId="{1BDC7C3B-09E2-4F11-AF85-845027BF7477}" srcOrd="1" destOrd="0" presId="urn:microsoft.com/office/officeart/2005/8/layout/orgChart1"/>
    <dgm:cxn modelId="{50D2E03B-93FA-4DAC-8760-EEE1A545A460}" type="presParOf" srcId="{5182127A-8BA6-4A9F-8DE5-4D045ECE8F7F}" destId="{1F900221-10A1-4EE0-9385-587997C824C9}" srcOrd="2" destOrd="0" presId="urn:microsoft.com/office/officeart/2005/8/layout/orgChart1"/>
    <dgm:cxn modelId="{4AB0AFC0-1C3E-43F7-8A8D-1DC44AAA520F}" type="presParOf" srcId="{21F4958B-5019-455D-8067-E730D765ECDB}" destId="{598718C1-1C5E-43F9-9ADD-1F9E5B88F4E3}" srcOrd="2" destOrd="0" presId="urn:microsoft.com/office/officeart/2005/8/layout/orgChart1"/>
    <dgm:cxn modelId="{6428334A-690B-4FEA-BEF0-16887F817AD9}" type="presParOf" srcId="{598718C1-1C5E-43F9-9ADD-1F9E5B88F4E3}" destId="{F03D2BE1-C799-4226-80B9-ADF032BF9DDA}" srcOrd="0" destOrd="0" presId="urn:microsoft.com/office/officeart/2005/8/layout/orgChart1"/>
    <dgm:cxn modelId="{5FFAE7EB-F8EC-4EC4-8863-1487DF7443C6}" type="presParOf" srcId="{598718C1-1C5E-43F9-9ADD-1F9E5B88F4E3}" destId="{AF8B42FB-A7DB-406E-B11C-E2D93C7EB529}" srcOrd="1" destOrd="0" presId="urn:microsoft.com/office/officeart/2005/8/layout/orgChart1"/>
    <dgm:cxn modelId="{8BEC7906-8BF1-45BA-A3F9-74A53575FEEF}" type="presParOf" srcId="{AF8B42FB-A7DB-406E-B11C-E2D93C7EB529}" destId="{1469E2F2-DDC6-452E-B785-E93CD8C28BEB}" srcOrd="0" destOrd="0" presId="urn:microsoft.com/office/officeart/2005/8/layout/orgChart1"/>
    <dgm:cxn modelId="{9F24DA4B-C695-414B-86C8-0478FBB6F729}" type="presParOf" srcId="{1469E2F2-DDC6-452E-B785-E93CD8C28BEB}" destId="{0E31DC20-593C-4F36-BF21-F85155474CA0}" srcOrd="0" destOrd="0" presId="urn:microsoft.com/office/officeart/2005/8/layout/orgChart1"/>
    <dgm:cxn modelId="{224427EF-911F-448E-955B-66DFA7C67B6E}" type="presParOf" srcId="{1469E2F2-DDC6-452E-B785-E93CD8C28BEB}" destId="{7989618D-C6F9-4F97-9714-11A98D96F03E}" srcOrd="1" destOrd="0" presId="urn:microsoft.com/office/officeart/2005/8/layout/orgChart1"/>
    <dgm:cxn modelId="{29F55229-91BB-4255-81DC-32126C1742FA}" type="presParOf" srcId="{AF8B42FB-A7DB-406E-B11C-E2D93C7EB529}" destId="{62D8E6F3-3E2E-44EE-A8F1-9369BFF4115F}" srcOrd="1" destOrd="0" presId="urn:microsoft.com/office/officeart/2005/8/layout/orgChart1"/>
    <dgm:cxn modelId="{BF09C3CD-A00E-4EC8-B08D-E3E3FCDA26E4}" type="presParOf" srcId="{AF8B42FB-A7DB-406E-B11C-E2D93C7EB529}" destId="{7E261876-FDD3-4B6A-AD6B-8AB08657BF36}" srcOrd="2" destOrd="0" presId="urn:microsoft.com/office/officeart/2005/8/layout/orgChart1"/>
    <dgm:cxn modelId="{010BD6D8-EAB9-42CF-89C4-0471FC59A1DC}" type="presParOf" srcId="{7E261876-FDD3-4B6A-AD6B-8AB08657BF36}" destId="{DB600252-9673-4A90-B332-D66C74EFE607}" srcOrd="0" destOrd="0" presId="urn:microsoft.com/office/officeart/2005/8/layout/orgChart1"/>
    <dgm:cxn modelId="{A84C0806-1E3A-43FF-82F9-36162111DD75}" type="presParOf" srcId="{7E261876-FDD3-4B6A-AD6B-8AB08657BF36}" destId="{20DB5BB6-B853-4344-8B5C-C16DB8722E45}" srcOrd="1" destOrd="0" presId="urn:microsoft.com/office/officeart/2005/8/layout/orgChart1"/>
    <dgm:cxn modelId="{F8567710-8D52-4F4D-946E-AA0686533B29}" type="presParOf" srcId="{20DB5BB6-B853-4344-8B5C-C16DB8722E45}" destId="{9292684B-DD1D-4E78-BC86-86EA6EA694E5}" srcOrd="0" destOrd="0" presId="urn:microsoft.com/office/officeart/2005/8/layout/orgChart1"/>
    <dgm:cxn modelId="{89CF58F9-85AC-4A17-940B-2EF359714A23}" type="presParOf" srcId="{9292684B-DD1D-4E78-BC86-86EA6EA694E5}" destId="{406F1B1C-2446-49A5-A870-F7F8152CE2EA}" srcOrd="0" destOrd="0" presId="urn:microsoft.com/office/officeart/2005/8/layout/orgChart1"/>
    <dgm:cxn modelId="{D9F6FC33-2BA0-4A09-A125-F17568127CDC}" type="presParOf" srcId="{9292684B-DD1D-4E78-BC86-86EA6EA694E5}" destId="{9F70F8C5-177C-4586-AC16-28F2D6765CF1}" srcOrd="1" destOrd="0" presId="urn:microsoft.com/office/officeart/2005/8/layout/orgChart1"/>
    <dgm:cxn modelId="{CAABCB4A-E8AC-4DE2-BF7A-B194668485FF}" type="presParOf" srcId="{20DB5BB6-B853-4344-8B5C-C16DB8722E45}" destId="{CCF62775-0BC1-4948-852A-69B87D7FDBDF}" srcOrd="1" destOrd="0" presId="urn:microsoft.com/office/officeart/2005/8/layout/orgChart1"/>
    <dgm:cxn modelId="{CB3CF0F5-4DBB-4A9E-A5FA-1CD77A6DBF58}" type="presParOf" srcId="{20DB5BB6-B853-4344-8B5C-C16DB8722E45}" destId="{CFD62981-184E-4C24-82AD-C004CDA82397}" srcOrd="2" destOrd="0" presId="urn:microsoft.com/office/officeart/2005/8/layout/orgChart1"/>
    <dgm:cxn modelId="{EF1B16C9-AE33-4B01-A1CC-9B00074B5F81}" type="presParOf" srcId="{598718C1-1C5E-43F9-9ADD-1F9E5B88F4E3}" destId="{5D14BC38-F011-456E-8A05-A34B371FBA01}" srcOrd="2" destOrd="0" presId="urn:microsoft.com/office/officeart/2005/8/layout/orgChart1"/>
    <dgm:cxn modelId="{21571C5E-D22B-4B5A-95D3-89BF8C2316D4}" type="presParOf" srcId="{598718C1-1C5E-43F9-9ADD-1F9E5B88F4E3}" destId="{531E24EF-64D2-4051-B8AE-3E626EBBB56B}" srcOrd="3" destOrd="0" presId="urn:microsoft.com/office/officeart/2005/8/layout/orgChart1"/>
    <dgm:cxn modelId="{F9AD5A78-810C-40FE-B300-8678EF2490C4}" type="presParOf" srcId="{531E24EF-64D2-4051-B8AE-3E626EBBB56B}" destId="{24074D35-6890-492A-A644-76A0C134B9B9}" srcOrd="0" destOrd="0" presId="urn:microsoft.com/office/officeart/2005/8/layout/orgChart1"/>
    <dgm:cxn modelId="{2EA296A9-455B-4D14-AA2F-15F1F490D679}" type="presParOf" srcId="{24074D35-6890-492A-A644-76A0C134B9B9}" destId="{92BA57BD-F884-437B-9066-7D6908C2F60A}" srcOrd="0" destOrd="0" presId="urn:microsoft.com/office/officeart/2005/8/layout/orgChart1"/>
    <dgm:cxn modelId="{2970CB62-4610-4579-B9E0-DD22D6982C04}" type="presParOf" srcId="{24074D35-6890-492A-A644-76A0C134B9B9}" destId="{91E55796-1727-4D8D-9745-3CFED1FF02F4}" srcOrd="1" destOrd="0" presId="urn:microsoft.com/office/officeart/2005/8/layout/orgChart1"/>
    <dgm:cxn modelId="{90D3AC64-E33B-4A08-BA34-58E746BC71EA}" type="presParOf" srcId="{531E24EF-64D2-4051-B8AE-3E626EBBB56B}" destId="{8BB91B3A-7DBA-4E01-B9A8-ED2567BF5F22}" srcOrd="1" destOrd="0" presId="urn:microsoft.com/office/officeart/2005/8/layout/orgChart1"/>
    <dgm:cxn modelId="{68700264-FAC2-4B29-AFBE-F8CD55444BF5}" type="presParOf" srcId="{8BB91B3A-7DBA-4E01-B9A8-ED2567BF5F22}" destId="{95506ABF-C3E3-4B45-8093-D03BB9FB9F67}" srcOrd="0" destOrd="0" presId="urn:microsoft.com/office/officeart/2005/8/layout/orgChart1"/>
    <dgm:cxn modelId="{D1DC8515-9046-4A8A-AAFA-8A84E17D3167}" type="presParOf" srcId="{8BB91B3A-7DBA-4E01-B9A8-ED2567BF5F22}" destId="{E78EFE37-40AF-4F7F-8587-5CE007BF620D}" srcOrd="1" destOrd="0" presId="urn:microsoft.com/office/officeart/2005/8/layout/orgChart1"/>
    <dgm:cxn modelId="{3EAF20DE-F5F7-4BA2-B4B7-2A4B093310F4}" type="presParOf" srcId="{E78EFE37-40AF-4F7F-8587-5CE007BF620D}" destId="{CF9275C7-AD61-4ADF-BD89-FBA96CA40857}" srcOrd="0" destOrd="0" presId="urn:microsoft.com/office/officeart/2005/8/layout/orgChart1"/>
    <dgm:cxn modelId="{5B4C35D8-9EFA-4FAA-A783-EAEB01456BFA}" type="presParOf" srcId="{CF9275C7-AD61-4ADF-BD89-FBA96CA40857}" destId="{27B25AE6-9232-42AC-9812-AB56EB4EBD84}" srcOrd="0" destOrd="0" presId="urn:microsoft.com/office/officeart/2005/8/layout/orgChart1"/>
    <dgm:cxn modelId="{2FC04021-4DC7-4480-AFA5-B9A966E662FE}" type="presParOf" srcId="{CF9275C7-AD61-4ADF-BD89-FBA96CA40857}" destId="{33C635C1-CAA4-4EC6-B00B-7D2A29C6D15F}" srcOrd="1" destOrd="0" presId="urn:microsoft.com/office/officeart/2005/8/layout/orgChart1"/>
    <dgm:cxn modelId="{174A044A-28CC-427C-A1ED-91D80407A641}" type="presParOf" srcId="{E78EFE37-40AF-4F7F-8587-5CE007BF620D}" destId="{64685EAC-C098-4F15-858B-F3410EAA000B}" srcOrd="1" destOrd="0" presId="urn:microsoft.com/office/officeart/2005/8/layout/orgChart1"/>
    <dgm:cxn modelId="{31E64C77-E399-4542-A1B5-B80F1CEEFEC5}" type="presParOf" srcId="{E78EFE37-40AF-4F7F-8587-5CE007BF620D}" destId="{CD0214A0-0E31-4ED3-9EFA-E7C871630B2B}" srcOrd="2" destOrd="0" presId="urn:microsoft.com/office/officeart/2005/8/layout/orgChart1"/>
    <dgm:cxn modelId="{F9D761E8-84C9-4BDC-9F59-43285A3BF46C}" type="presParOf" srcId="{531E24EF-64D2-4051-B8AE-3E626EBBB56B}" destId="{CEC4F40E-32B2-4FCF-AEB0-FCEFE7B033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969F4E-50C1-4FF7-91A6-4031E3D03C57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82B0F3-16F2-41DF-AF33-F3665F1A2ECB}">
      <dgm:prSet/>
      <dgm:spPr/>
      <dgm:t>
        <a:bodyPr/>
        <a:lstStyle/>
        <a:p>
          <a:r>
            <a:rPr lang="en-US" b="1" dirty="0"/>
            <a:t>Key Metrics:</a:t>
          </a:r>
          <a:r>
            <a:rPr lang="en-US" dirty="0"/>
            <a:t> Accuracy of similarity searches, efficiency of data retrieval, and user satisfaction.</a:t>
          </a:r>
        </a:p>
      </dgm:t>
    </dgm:pt>
    <dgm:pt modelId="{65CECBE9-F791-4DF3-AA19-D093BD2B521A}" type="parTrans" cxnId="{7EB37222-F19F-411F-A6C3-0F856D930EE9}">
      <dgm:prSet/>
      <dgm:spPr/>
      <dgm:t>
        <a:bodyPr/>
        <a:lstStyle/>
        <a:p>
          <a:endParaRPr lang="en-US"/>
        </a:p>
      </dgm:t>
    </dgm:pt>
    <dgm:pt modelId="{880020AB-647F-43A4-B6DA-11669586852B}" type="sibTrans" cxnId="{7EB37222-F19F-411F-A6C3-0F856D930EE9}">
      <dgm:prSet/>
      <dgm:spPr/>
      <dgm:t>
        <a:bodyPr/>
        <a:lstStyle/>
        <a:p>
          <a:endParaRPr lang="en-US"/>
        </a:p>
      </dgm:t>
    </dgm:pt>
    <dgm:pt modelId="{CF1E8C3C-58FC-4E8C-B00A-CFF2C7A2BA5B}">
      <dgm:prSet/>
      <dgm:spPr/>
      <dgm:t>
        <a:bodyPr/>
        <a:lstStyle/>
        <a:p>
          <a:r>
            <a:rPr lang="en-US" b="1"/>
            <a:t>Calculation Methods:</a:t>
          </a:r>
          <a:r>
            <a:rPr lang="en-US"/>
            <a:t> Use precision and recall for similarity searches, response time for data retrieval, and user feedback surveys.</a:t>
          </a:r>
        </a:p>
      </dgm:t>
    </dgm:pt>
    <dgm:pt modelId="{08CFE862-B69A-4BCB-B75E-BB67B22709C3}" type="parTrans" cxnId="{4D5347D9-80B8-4876-BA45-CED12F00ABE9}">
      <dgm:prSet/>
      <dgm:spPr/>
      <dgm:t>
        <a:bodyPr/>
        <a:lstStyle/>
        <a:p>
          <a:endParaRPr lang="en-US"/>
        </a:p>
      </dgm:t>
    </dgm:pt>
    <dgm:pt modelId="{A6FA1755-A53C-4DFC-B18E-B0DA6E2D6987}" type="sibTrans" cxnId="{4D5347D9-80B8-4876-BA45-CED12F00ABE9}">
      <dgm:prSet/>
      <dgm:spPr/>
      <dgm:t>
        <a:bodyPr/>
        <a:lstStyle/>
        <a:p>
          <a:endParaRPr lang="en-US"/>
        </a:p>
      </dgm:t>
    </dgm:pt>
    <dgm:pt modelId="{83F28645-A336-4E63-9667-1733BAE3F941}">
      <dgm:prSet/>
      <dgm:spPr/>
      <dgm:t>
        <a:bodyPr/>
        <a:lstStyle/>
        <a:p>
          <a:r>
            <a:rPr lang="en-US" b="1"/>
            <a:t>Initial Results:</a:t>
          </a:r>
          <a:r>
            <a:rPr lang="en-US"/>
            <a:t> High accuracy in similarity searches, fast data retrieval times, and positive initial user feedback.</a:t>
          </a:r>
        </a:p>
      </dgm:t>
    </dgm:pt>
    <dgm:pt modelId="{CDC4CC94-8892-4314-B68E-51C3D5F964D8}" type="parTrans" cxnId="{4B6A0A83-1B52-4DA1-ACE3-86B52ADCA9DA}">
      <dgm:prSet/>
      <dgm:spPr/>
      <dgm:t>
        <a:bodyPr/>
        <a:lstStyle/>
        <a:p>
          <a:endParaRPr lang="en-US"/>
        </a:p>
      </dgm:t>
    </dgm:pt>
    <dgm:pt modelId="{D8AF3450-FF73-4FE1-A094-8E2B910130D9}" type="sibTrans" cxnId="{4B6A0A83-1B52-4DA1-ACE3-86B52ADCA9DA}">
      <dgm:prSet/>
      <dgm:spPr/>
      <dgm:t>
        <a:bodyPr/>
        <a:lstStyle/>
        <a:p>
          <a:endParaRPr lang="en-US"/>
        </a:p>
      </dgm:t>
    </dgm:pt>
    <dgm:pt modelId="{5B32C19F-D2BB-458E-8D5F-E47B6981A574}" type="pres">
      <dgm:prSet presAssocID="{3D969F4E-50C1-4FF7-91A6-4031E3D03C57}" presName="diagram" presStyleCnt="0">
        <dgm:presLayoutVars>
          <dgm:dir/>
          <dgm:resizeHandles val="exact"/>
        </dgm:presLayoutVars>
      </dgm:prSet>
      <dgm:spPr/>
    </dgm:pt>
    <dgm:pt modelId="{56741B40-6B89-40AB-8119-86A4EA55B7CA}" type="pres">
      <dgm:prSet presAssocID="{0B82B0F3-16F2-41DF-AF33-F3665F1A2ECB}" presName="node" presStyleLbl="node1" presStyleIdx="0" presStyleCnt="3">
        <dgm:presLayoutVars>
          <dgm:bulletEnabled val="1"/>
        </dgm:presLayoutVars>
      </dgm:prSet>
      <dgm:spPr/>
    </dgm:pt>
    <dgm:pt modelId="{78819F4E-3F0E-4DA7-9C02-A52C38369EAE}" type="pres">
      <dgm:prSet presAssocID="{880020AB-647F-43A4-B6DA-11669586852B}" presName="sibTrans" presStyleLbl="sibTrans2D1" presStyleIdx="0" presStyleCnt="2"/>
      <dgm:spPr/>
    </dgm:pt>
    <dgm:pt modelId="{E72E2291-20B3-483B-B0A9-EFE29E444F8C}" type="pres">
      <dgm:prSet presAssocID="{880020AB-647F-43A4-B6DA-11669586852B}" presName="connectorText" presStyleLbl="sibTrans2D1" presStyleIdx="0" presStyleCnt="2"/>
      <dgm:spPr/>
    </dgm:pt>
    <dgm:pt modelId="{3D3251B7-FE61-497F-8468-53101465E1AF}" type="pres">
      <dgm:prSet presAssocID="{CF1E8C3C-58FC-4E8C-B00A-CFF2C7A2BA5B}" presName="node" presStyleLbl="node1" presStyleIdx="1" presStyleCnt="3">
        <dgm:presLayoutVars>
          <dgm:bulletEnabled val="1"/>
        </dgm:presLayoutVars>
      </dgm:prSet>
      <dgm:spPr/>
    </dgm:pt>
    <dgm:pt modelId="{48C370E3-E0BF-45AB-8C57-284CAF66160F}" type="pres">
      <dgm:prSet presAssocID="{A6FA1755-A53C-4DFC-B18E-B0DA6E2D6987}" presName="sibTrans" presStyleLbl="sibTrans2D1" presStyleIdx="1" presStyleCnt="2"/>
      <dgm:spPr/>
    </dgm:pt>
    <dgm:pt modelId="{842F7A6A-9CA6-41FD-86E0-D318663F1143}" type="pres">
      <dgm:prSet presAssocID="{A6FA1755-A53C-4DFC-B18E-B0DA6E2D6987}" presName="connectorText" presStyleLbl="sibTrans2D1" presStyleIdx="1" presStyleCnt="2"/>
      <dgm:spPr/>
    </dgm:pt>
    <dgm:pt modelId="{545DD731-24FD-4A2C-AD18-5768DCC8694F}" type="pres">
      <dgm:prSet presAssocID="{83F28645-A336-4E63-9667-1733BAE3F941}" presName="node" presStyleLbl="node1" presStyleIdx="2" presStyleCnt="3">
        <dgm:presLayoutVars>
          <dgm:bulletEnabled val="1"/>
        </dgm:presLayoutVars>
      </dgm:prSet>
      <dgm:spPr/>
    </dgm:pt>
  </dgm:ptLst>
  <dgm:cxnLst>
    <dgm:cxn modelId="{874AFD1B-CFC7-46AE-8CF9-7491FD6B0E35}" type="presOf" srcId="{880020AB-647F-43A4-B6DA-11669586852B}" destId="{78819F4E-3F0E-4DA7-9C02-A52C38369EAE}" srcOrd="0" destOrd="0" presId="urn:microsoft.com/office/officeart/2005/8/layout/process5"/>
    <dgm:cxn modelId="{7EB37222-F19F-411F-A6C3-0F856D930EE9}" srcId="{3D969F4E-50C1-4FF7-91A6-4031E3D03C57}" destId="{0B82B0F3-16F2-41DF-AF33-F3665F1A2ECB}" srcOrd="0" destOrd="0" parTransId="{65CECBE9-F791-4DF3-AA19-D093BD2B521A}" sibTransId="{880020AB-647F-43A4-B6DA-11669586852B}"/>
    <dgm:cxn modelId="{C42B3834-F71D-4011-9342-3AF34DA1EC45}" type="presOf" srcId="{3D969F4E-50C1-4FF7-91A6-4031E3D03C57}" destId="{5B32C19F-D2BB-458E-8D5F-E47B6981A574}" srcOrd="0" destOrd="0" presId="urn:microsoft.com/office/officeart/2005/8/layout/process5"/>
    <dgm:cxn modelId="{16F9B742-661B-43EA-9400-4B8BC5A0852E}" type="presOf" srcId="{CF1E8C3C-58FC-4E8C-B00A-CFF2C7A2BA5B}" destId="{3D3251B7-FE61-497F-8468-53101465E1AF}" srcOrd="0" destOrd="0" presId="urn:microsoft.com/office/officeart/2005/8/layout/process5"/>
    <dgm:cxn modelId="{18B3E773-3ED7-44A4-AE2A-6CDB2561C7F3}" type="presOf" srcId="{A6FA1755-A53C-4DFC-B18E-B0DA6E2D6987}" destId="{842F7A6A-9CA6-41FD-86E0-D318663F1143}" srcOrd="1" destOrd="0" presId="urn:microsoft.com/office/officeart/2005/8/layout/process5"/>
    <dgm:cxn modelId="{865DB77E-E2FD-43FE-B67B-9E3BE1825125}" type="presOf" srcId="{0B82B0F3-16F2-41DF-AF33-F3665F1A2ECB}" destId="{56741B40-6B89-40AB-8119-86A4EA55B7CA}" srcOrd="0" destOrd="0" presId="urn:microsoft.com/office/officeart/2005/8/layout/process5"/>
    <dgm:cxn modelId="{4B6A0A83-1B52-4DA1-ACE3-86B52ADCA9DA}" srcId="{3D969F4E-50C1-4FF7-91A6-4031E3D03C57}" destId="{83F28645-A336-4E63-9667-1733BAE3F941}" srcOrd="2" destOrd="0" parTransId="{CDC4CC94-8892-4314-B68E-51C3D5F964D8}" sibTransId="{D8AF3450-FF73-4FE1-A094-8E2B910130D9}"/>
    <dgm:cxn modelId="{938C32AB-69AB-49E1-8C5A-AC09CA6836A7}" type="presOf" srcId="{A6FA1755-A53C-4DFC-B18E-B0DA6E2D6987}" destId="{48C370E3-E0BF-45AB-8C57-284CAF66160F}" srcOrd="0" destOrd="0" presId="urn:microsoft.com/office/officeart/2005/8/layout/process5"/>
    <dgm:cxn modelId="{9CF2FAC8-7401-4F47-895A-AC5329AA59E4}" type="presOf" srcId="{83F28645-A336-4E63-9667-1733BAE3F941}" destId="{545DD731-24FD-4A2C-AD18-5768DCC8694F}" srcOrd="0" destOrd="0" presId="urn:microsoft.com/office/officeart/2005/8/layout/process5"/>
    <dgm:cxn modelId="{BB1174CF-F845-4A69-B5B4-CB630720A3A3}" type="presOf" srcId="{880020AB-647F-43A4-B6DA-11669586852B}" destId="{E72E2291-20B3-483B-B0A9-EFE29E444F8C}" srcOrd="1" destOrd="0" presId="urn:microsoft.com/office/officeart/2005/8/layout/process5"/>
    <dgm:cxn modelId="{4D5347D9-80B8-4876-BA45-CED12F00ABE9}" srcId="{3D969F4E-50C1-4FF7-91A6-4031E3D03C57}" destId="{CF1E8C3C-58FC-4E8C-B00A-CFF2C7A2BA5B}" srcOrd="1" destOrd="0" parTransId="{08CFE862-B69A-4BCB-B75E-BB67B22709C3}" sibTransId="{A6FA1755-A53C-4DFC-B18E-B0DA6E2D6987}"/>
    <dgm:cxn modelId="{DBB51C01-223B-485B-AF0F-76F643D4CAB3}" type="presParOf" srcId="{5B32C19F-D2BB-458E-8D5F-E47B6981A574}" destId="{56741B40-6B89-40AB-8119-86A4EA55B7CA}" srcOrd="0" destOrd="0" presId="urn:microsoft.com/office/officeart/2005/8/layout/process5"/>
    <dgm:cxn modelId="{553654F3-0F53-4CF3-9358-51432B820968}" type="presParOf" srcId="{5B32C19F-D2BB-458E-8D5F-E47B6981A574}" destId="{78819F4E-3F0E-4DA7-9C02-A52C38369EAE}" srcOrd="1" destOrd="0" presId="urn:microsoft.com/office/officeart/2005/8/layout/process5"/>
    <dgm:cxn modelId="{4052B571-B975-4810-A676-07F3FADE87E3}" type="presParOf" srcId="{78819F4E-3F0E-4DA7-9C02-A52C38369EAE}" destId="{E72E2291-20B3-483B-B0A9-EFE29E444F8C}" srcOrd="0" destOrd="0" presId="urn:microsoft.com/office/officeart/2005/8/layout/process5"/>
    <dgm:cxn modelId="{D6DCF505-5EBC-43BF-92D4-D9081AB7414F}" type="presParOf" srcId="{5B32C19F-D2BB-458E-8D5F-E47B6981A574}" destId="{3D3251B7-FE61-497F-8468-53101465E1AF}" srcOrd="2" destOrd="0" presId="urn:microsoft.com/office/officeart/2005/8/layout/process5"/>
    <dgm:cxn modelId="{91A173C1-C115-46EA-B1F5-34103C08ADD9}" type="presParOf" srcId="{5B32C19F-D2BB-458E-8D5F-E47B6981A574}" destId="{48C370E3-E0BF-45AB-8C57-284CAF66160F}" srcOrd="3" destOrd="0" presId="urn:microsoft.com/office/officeart/2005/8/layout/process5"/>
    <dgm:cxn modelId="{C590A417-17B2-4A03-8F97-49F4F2AF67C3}" type="presParOf" srcId="{48C370E3-E0BF-45AB-8C57-284CAF66160F}" destId="{842F7A6A-9CA6-41FD-86E0-D318663F1143}" srcOrd="0" destOrd="0" presId="urn:microsoft.com/office/officeart/2005/8/layout/process5"/>
    <dgm:cxn modelId="{98ABC1D1-A4CA-42AE-9582-59AA216D1039}" type="presParOf" srcId="{5B32C19F-D2BB-458E-8D5F-E47B6981A574}" destId="{545DD731-24FD-4A2C-AD18-5768DCC8694F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38144C-65E3-4E6A-8875-F2C636B320F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6D6748-CC92-4BFA-AE1A-D2B4B948CF62}">
      <dgm:prSet/>
      <dgm:spPr/>
      <dgm:t>
        <a:bodyPr/>
        <a:lstStyle/>
        <a:p>
          <a:r>
            <a:rPr lang="en-US" b="1"/>
            <a:t>Improvement Strategies:</a:t>
          </a:r>
          <a:r>
            <a:rPr lang="en-US"/>
            <a:t> Optimize graph database queries, enhance vector indexing algorithms and refine RAG processes</a:t>
          </a:r>
        </a:p>
      </dgm:t>
    </dgm:pt>
    <dgm:pt modelId="{A24DF5BE-5E65-443C-9B1E-8D0A92BE0CAA}" type="parTrans" cxnId="{197DD569-E12C-4425-88F7-DFC285D58769}">
      <dgm:prSet/>
      <dgm:spPr/>
      <dgm:t>
        <a:bodyPr/>
        <a:lstStyle/>
        <a:p>
          <a:endParaRPr lang="en-US"/>
        </a:p>
      </dgm:t>
    </dgm:pt>
    <dgm:pt modelId="{4C1ED391-3D5D-4F01-B810-DA72A5A388D7}" type="sibTrans" cxnId="{197DD569-E12C-4425-88F7-DFC285D5876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3AC5BD7-6116-403D-AA3A-92A41F9D2798}">
      <dgm:prSet/>
      <dgm:spPr/>
      <dgm:t>
        <a:bodyPr/>
        <a:lstStyle/>
        <a:p>
          <a:r>
            <a:rPr lang="en-US" b="1"/>
            <a:t>Planned Enhancements:</a:t>
          </a:r>
          <a:r>
            <a:rPr lang="en-US"/>
            <a:t> Implement query optimization techniques, refine vector indexing, integrate advanced ML models, and adjust RAG parameters for better context understanding.</a:t>
          </a:r>
        </a:p>
      </dgm:t>
    </dgm:pt>
    <dgm:pt modelId="{9308780B-AD25-4B96-8BB3-8E2BE2715325}" type="parTrans" cxnId="{5F69BB5F-3BE1-46BE-8F62-C379E0B2E437}">
      <dgm:prSet/>
      <dgm:spPr/>
      <dgm:t>
        <a:bodyPr/>
        <a:lstStyle/>
        <a:p>
          <a:endParaRPr lang="en-US"/>
        </a:p>
      </dgm:t>
    </dgm:pt>
    <dgm:pt modelId="{AE41070B-A19F-4D89-9AD6-B4515F47EB3D}" type="sibTrans" cxnId="{5F69BB5F-3BE1-46BE-8F62-C379E0B2E43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9D60A24-B0AF-401E-99ED-606DBCFCBE29}">
      <dgm:prSet/>
      <dgm:spPr/>
      <dgm:t>
        <a:bodyPr/>
        <a:lstStyle/>
        <a:p>
          <a:r>
            <a:rPr lang="en-US" b="1"/>
            <a:t>Expected Impact:</a:t>
          </a:r>
          <a:r>
            <a:rPr lang="en-US"/>
            <a:t> Improved search accuracy, faster data retrieval, and increased user satisfaction through more precise and efficient insights.</a:t>
          </a:r>
        </a:p>
      </dgm:t>
    </dgm:pt>
    <dgm:pt modelId="{47718610-3ED1-48D0-ABDB-9E2B8E6D736B}" type="parTrans" cxnId="{A4D9A3CB-A172-4D5D-85BB-729E270F88D9}">
      <dgm:prSet/>
      <dgm:spPr/>
      <dgm:t>
        <a:bodyPr/>
        <a:lstStyle/>
        <a:p>
          <a:endParaRPr lang="en-US"/>
        </a:p>
      </dgm:t>
    </dgm:pt>
    <dgm:pt modelId="{CB2C012F-1F18-432A-B91A-C485A8A6B4C4}" type="sibTrans" cxnId="{A4D9A3CB-A172-4D5D-85BB-729E270F88D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01C1A67-4A4E-417C-829E-1DBEA91A5D39}" type="pres">
      <dgm:prSet presAssocID="{DA38144C-65E3-4E6A-8875-F2C636B320FA}" presName="Name0" presStyleCnt="0">
        <dgm:presLayoutVars>
          <dgm:animLvl val="lvl"/>
          <dgm:resizeHandles val="exact"/>
        </dgm:presLayoutVars>
      </dgm:prSet>
      <dgm:spPr/>
    </dgm:pt>
    <dgm:pt modelId="{C6733403-71F4-4C85-AD18-D5DF07ECE408}" type="pres">
      <dgm:prSet presAssocID="{906D6748-CC92-4BFA-AE1A-D2B4B948CF62}" presName="compositeNode" presStyleCnt="0">
        <dgm:presLayoutVars>
          <dgm:bulletEnabled val="1"/>
        </dgm:presLayoutVars>
      </dgm:prSet>
      <dgm:spPr/>
    </dgm:pt>
    <dgm:pt modelId="{C06F345F-4024-446F-B6E9-2C26D52A689E}" type="pres">
      <dgm:prSet presAssocID="{906D6748-CC92-4BFA-AE1A-D2B4B948CF62}" presName="bgRect" presStyleLbl="alignNode1" presStyleIdx="0" presStyleCnt="3"/>
      <dgm:spPr/>
    </dgm:pt>
    <dgm:pt modelId="{C9C57A26-E022-4FBC-9C6E-BAF128FFDD62}" type="pres">
      <dgm:prSet presAssocID="{4C1ED391-3D5D-4F01-B810-DA72A5A388D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BCD0481-F07A-4A28-90B3-1122DC473BFD}" type="pres">
      <dgm:prSet presAssocID="{906D6748-CC92-4BFA-AE1A-D2B4B948CF62}" presName="nodeRect" presStyleLbl="alignNode1" presStyleIdx="0" presStyleCnt="3">
        <dgm:presLayoutVars>
          <dgm:bulletEnabled val="1"/>
        </dgm:presLayoutVars>
      </dgm:prSet>
      <dgm:spPr/>
    </dgm:pt>
    <dgm:pt modelId="{D63DC2DF-098A-42EC-97C4-908D874140FC}" type="pres">
      <dgm:prSet presAssocID="{4C1ED391-3D5D-4F01-B810-DA72A5A388D7}" presName="sibTrans" presStyleCnt="0"/>
      <dgm:spPr/>
    </dgm:pt>
    <dgm:pt modelId="{31D2322C-BFBE-4379-BF8E-E355AA31A885}" type="pres">
      <dgm:prSet presAssocID="{43AC5BD7-6116-403D-AA3A-92A41F9D2798}" presName="compositeNode" presStyleCnt="0">
        <dgm:presLayoutVars>
          <dgm:bulletEnabled val="1"/>
        </dgm:presLayoutVars>
      </dgm:prSet>
      <dgm:spPr/>
    </dgm:pt>
    <dgm:pt modelId="{7CA60D0C-A4D7-4E02-9303-DCA17EA83051}" type="pres">
      <dgm:prSet presAssocID="{43AC5BD7-6116-403D-AA3A-92A41F9D2798}" presName="bgRect" presStyleLbl="alignNode1" presStyleIdx="1" presStyleCnt="3"/>
      <dgm:spPr/>
    </dgm:pt>
    <dgm:pt modelId="{2678AEAC-1732-47C4-94E9-BA16ADEC04D2}" type="pres">
      <dgm:prSet presAssocID="{AE41070B-A19F-4D89-9AD6-B4515F47EB3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3C44D53-E391-46B1-A637-581D17924792}" type="pres">
      <dgm:prSet presAssocID="{43AC5BD7-6116-403D-AA3A-92A41F9D2798}" presName="nodeRect" presStyleLbl="alignNode1" presStyleIdx="1" presStyleCnt="3">
        <dgm:presLayoutVars>
          <dgm:bulletEnabled val="1"/>
        </dgm:presLayoutVars>
      </dgm:prSet>
      <dgm:spPr/>
    </dgm:pt>
    <dgm:pt modelId="{5F1711DA-2B50-4FF7-AF02-956E1C3CBE30}" type="pres">
      <dgm:prSet presAssocID="{AE41070B-A19F-4D89-9AD6-B4515F47EB3D}" presName="sibTrans" presStyleCnt="0"/>
      <dgm:spPr/>
    </dgm:pt>
    <dgm:pt modelId="{93578AFB-63AB-4FAF-B7C5-CF5B7B7D849F}" type="pres">
      <dgm:prSet presAssocID="{79D60A24-B0AF-401E-99ED-606DBCFCBE29}" presName="compositeNode" presStyleCnt="0">
        <dgm:presLayoutVars>
          <dgm:bulletEnabled val="1"/>
        </dgm:presLayoutVars>
      </dgm:prSet>
      <dgm:spPr/>
    </dgm:pt>
    <dgm:pt modelId="{D34E8279-762B-4600-B14F-196C71373176}" type="pres">
      <dgm:prSet presAssocID="{79D60A24-B0AF-401E-99ED-606DBCFCBE29}" presName="bgRect" presStyleLbl="alignNode1" presStyleIdx="2" presStyleCnt="3"/>
      <dgm:spPr/>
    </dgm:pt>
    <dgm:pt modelId="{DC90EFE2-3B01-4872-8C48-1670D3E016D8}" type="pres">
      <dgm:prSet presAssocID="{CB2C012F-1F18-432A-B91A-C485A8A6B4C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B03BD48-00BA-4C75-AA09-FEF1E555AD8A}" type="pres">
      <dgm:prSet presAssocID="{79D60A24-B0AF-401E-99ED-606DBCFCBE2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59E7403-FC9F-4F00-8821-5B9DCE006F1D}" type="presOf" srcId="{43AC5BD7-6116-403D-AA3A-92A41F9D2798}" destId="{A3C44D53-E391-46B1-A637-581D17924792}" srcOrd="1" destOrd="0" presId="urn:microsoft.com/office/officeart/2016/7/layout/LinearBlockProcessNumbered"/>
    <dgm:cxn modelId="{8CC52E07-44AD-42AB-9EC8-78480EA5E8CD}" type="presOf" srcId="{906D6748-CC92-4BFA-AE1A-D2B4B948CF62}" destId="{0BCD0481-F07A-4A28-90B3-1122DC473BFD}" srcOrd="1" destOrd="0" presId="urn:microsoft.com/office/officeart/2016/7/layout/LinearBlockProcessNumbered"/>
    <dgm:cxn modelId="{5F69BB5F-3BE1-46BE-8F62-C379E0B2E437}" srcId="{DA38144C-65E3-4E6A-8875-F2C636B320FA}" destId="{43AC5BD7-6116-403D-AA3A-92A41F9D2798}" srcOrd="1" destOrd="0" parTransId="{9308780B-AD25-4B96-8BB3-8E2BE2715325}" sibTransId="{AE41070B-A19F-4D89-9AD6-B4515F47EB3D}"/>
    <dgm:cxn modelId="{197DD569-E12C-4425-88F7-DFC285D58769}" srcId="{DA38144C-65E3-4E6A-8875-F2C636B320FA}" destId="{906D6748-CC92-4BFA-AE1A-D2B4B948CF62}" srcOrd="0" destOrd="0" parTransId="{A24DF5BE-5E65-443C-9B1E-8D0A92BE0CAA}" sibTransId="{4C1ED391-3D5D-4F01-B810-DA72A5A388D7}"/>
    <dgm:cxn modelId="{8FE1D04B-C22A-4B03-B5D8-8A89DC21BDDA}" type="presOf" srcId="{43AC5BD7-6116-403D-AA3A-92A41F9D2798}" destId="{7CA60D0C-A4D7-4E02-9303-DCA17EA83051}" srcOrd="0" destOrd="0" presId="urn:microsoft.com/office/officeart/2016/7/layout/LinearBlockProcessNumbered"/>
    <dgm:cxn modelId="{4D568656-8EF0-4E80-808D-AFA55B8013F9}" type="presOf" srcId="{906D6748-CC92-4BFA-AE1A-D2B4B948CF62}" destId="{C06F345F-4024-446F-B6E9-2C26D52A689E}" srcOrd="0" destOrd="0" presId="urn:microsoft.com/office/officeart/2016/7/layout/LinearBlockProcessNumbered"/>
    <dgm:cxn modelId="{75B58B84-F4FD-4558-80BD-0F452D6B8B6F}" type="presOf" srcId="{4C1ED391-3D5D-4F01-B810-DA72A5A388D7}" destId="{C9C57A26-E022-4FBC-9C6E-BAF128FFDD62}" srcOrd="0" destOrd="0" presId="urn:microsoft.com/office/officeart/2016/7/layout/LinearBlockProcessNumbered"/>
    <dgm:cxn modelId="{B458FE9A-4F5F-4F1E-830B-9FA33478B09F}" type="presOf" srcId="{AE41070B-A19F-4D89-9AD6-B4515F47EB3D}" destId="{2678AEAC-1732-47C4-94E9-BA16ADEC04D2}" srcOrd="0" destOrd="0" presId="urn:microsoft.com/office/officeart/2016/7/layout/LinearBlockProcessNumbered"/>
    <dgm:cxn modelId="{EB45EDBC-5AB8-4C62-86BE-152182BFA21E}" type="presOf" srcId="{CB2C012F-1F18-432A-B91A-C485A8A6B4C4}" destId="{DC90EFE2-3B01-4872-8C48-1670D3E016D8}" srcOrd="0" destOrd="0" presId="urn:microsoft.com/office/officeart/2016/7/layout/LinearBlockProcessNumbered"/>
    <dgm:cxn modelId="{A4D9A3CB-A172-4D5D-85BB-729E270F88D9}" srcId="{DA38144C-65E3-4E6A-8875-F2C636B320FA}" destId="{79D60A24-B0AF-401E-99ED-606DBCFCBE29}" srcOrd="2" destOrd="0" parTransId="{47718610-3ED1-48D0-ABDB-9E2B8E6D736B}" sibTransId="{CB2C012F-1F18-432A-B91A-C485A8A6B4C4}"/>
    <dgm:cxn modelId="{3D0352D9-D632-47B9-B10A-FD20E43E3DEA}" type="presOf" srcId="{79D60A24-B0AF-401E-99ED-606DBCFCBE29}" destId="{2B03BD48-00BA-4C75-AA09-FEF1E555AD8A}" srcOrd="1" destOrd="0" presId="urn:microsoft.com/office/officeart/2016/7/layout/LinearBlockProcessNumbered"/>
    <dgm:cxn modelId="{169EB1E1-5DAB-4E60-9D7D-5432604FF556}" type="presOf" srcId="{79D60A24-B0AF-401E-99ED-606DBCFCBE29}" destId="{D34E8279-762B-4600-B14F-196C71373176}" srcOrd="0" destOrd="0" presId="urn:microsoft.com/office/officeart/2016/7/layout/LinearBlockProcessNumbered"/>
    <dgm:cxn modelId="{E7CAAFFE-8948-4D5A-9FBD-5F9AFBE5FF29}" type="presOf" srcId="{DA38144C-65E3-4E6A-8875-F2C636B320FA}" destId="{101C1A67-4A4E-417C-829E-1DBEA91A5D39}" srcOrd="0" destOrd="0" presId="urn:microsoft.com/office/officeart/2016/7/layout/LinearBlockProcessNumbered"/>
    <dgm:cxn modelId="{BD521A4D-A85D-44A1-8C2C-77B4C92299A7}" type="presParOf" srcId="{101C1A67-4A4E-417C-829E-1DBEA91A5D39}" destId="{C6733403-71F4-4C85-AD18-D5DF07ECE408}" srcOrd="0" destOrd="0" presId="urn:microsoft.com/office/officeart/2016/7/layout/LinearBlockProcessNumbered"/>
    <dgm:cxn modelId="{FF87E59E-3EFF-4E56-92C1-2FB2AB75721E}" type="presParOf" srcId="{C6733403-71F4-4C85-AD18-D5DF07ECE408}" destId="{C06F345F-4024-446F-B6E9-2C26D52A689E}" srcOrd="0" destOrd="0" presId="urn:microsoft.com/office/officeart/2016/7/layout/LinearBlockProcessNumbered"/>
    <dgm:cxn modelId="{7932369E-C8E1-4F73-8828-CB331B29C391}" type="presParOf" srcId="{C6733403-71F4-4C85-AD18-D5DF07ECE408}" destId="{C9C57A26-E022-4FBC-9C6E-BAF128FFDD62}" srcOrd="1" destOrd="0" presId="urn:microsoft.com/office/officeart/2016/7/layout/LinearBlockProcessNumbered"/>
    <dgm:cxn modelId="{FB697FB8-FBAF-428F-AD54-E645EE028E0D}" type="presParOf" srcId="{C6733403-71F4-4C85-AD18-D5DF07ECE408}" destId="{0BCD0481-F07A-4A28-90B3-1122DC473BFD}" srcOrd="2" destOrd="0" presId="urn:microsoft.com/office/officeart/2016/7/layout/LinearBlockProcessNumbered"/>
    <dgm:cxn modelId="{F34D8277-2F47-47E8-9D66-C70760D8A39A}" type="presParOf" srcId="{101C1A67-4A4E-417C-829E-1DBEA91A5D39}" destId="{D63DC2DF-098A-42EC-97C4-908D874140FC}" srcOrd="1" destOrd="0" presId="urn:microsoft.com/office/officeart/2016/7/layout/LinearBlockProcessNumbered"/>
    <dgm:cxn modelId="{A3A4639F-55F8-49EA-AF64-08CE356254E5}" type="presParOf" srcId="{101C1A67-4A4E-417C-829E-1DBEA91A5D39}" destId="{31D2322C-BFBE-4379-BF8E-E355AA31A885}" srcOrd="2" destOrd="0" presId="urn:microsoft.com/office/officeart/2016/7/layout/LinearBlockProcessNumbered"/>
    <dgm:cxn modelId="{5F7569E1-5351-41F8-8A4B-2AA87933E27E}" type="presParOf" srcId="{31D2322C-BFBE-4379-BF8E-E355AA31A885}" destId="{7CA60D0C-A4D7-4E02-9303-DCA17EA83051}" srcOrd="0" destOrd="0" presId="urn:microsoft.com/office/officeart/2016/7/layout/LinearBlockProcessNumbered"/>
    <dgm:cxn modelId="{05A13EC4-818D-4F33-B935-01B6C9826150}" type="presParOf" srcId="{31D2322C-BFBE-4379-BF8E-E355AA31A885}" destId="{2678AEAC-1732-47C4-94E9-BA16ADEC04D2}" srcOrd="1" destOrd="0" presId="urn:microsoft.com/office/officeart/2016/7/layout/LinearBlockProcessNumbered"/>
    <dgm:cxn modelId="{202EEFC0-5A68-42FA-AEF2-D8DD84F93ADF}" type="presParOf" srcId="{31D2322C-BFBE-4379-BF8E-E355AA31A885}" destId="{A3C44D53-E391-46B1-A637-581D17924792}" srcOrd="2" destOrd="0" presId="urn:microsoft.com/office/officeart/2016/7/layout/LinearBlockProcessNumbered"/>
    <dgm:cxn modelId="{D38C8D61-3A62-4775-A08B-4857E1C36D37}" type="presParOf" srcId="{101C1A67-4A4E-417C-829E-1DBEA91A5D39}" destId="{5F1711DA-2B50-4FF7-AF02-956E1C3CBE30}" srcOrd="3" destOrd="0" presId="urn:microsoft.com/office/officeart/2016/7/layout/LinearBlockProcessNumbered"/>
    <dgm:cxn modelId="{DA7C5FE1-D12D-4A65-A706-075A69D04E6F}" type="presParOf" srcId="{101C1A67-4A4E-417C-829E-1DBEA91A5D39}" destId="{93578AFB-63AB-4FAF-B7C5-CF5B7B7D849F}" srcOrd="4" destOrd="0" presId="urn:microsoft.com/office/officeart/2016/7/layout/LinearBlockProcessNumbered"/>
    <dgm:cxn modelId="{FA03D50A-03A8-4BBD-96DC-2C18584C3D2B}" type="presParOf" srcId="{93578AFB-63AB-4FAF-B7C5-CF5B7B7D849F}" destId="{D34E8279-762B-4600-B14F-196C71373176}" srcOrd="0" destOrd="0" presId="urn:microsoft.com/office/officeart/2016/7/layout/LinearBlockProcessNumbered"/>
    <dgm:cxn modelId="{8601B9EC-D8F0-46C1-8514-27CC64D87465}" type="presParOf" srcId="{93578AFB-63AB-4FAF-B7C5-CF5B7B7D849F}" destId="{DC90EFE2-3B01-4872-8C48-1670D3E016D8}" srcOrd="1" destOrd="0" presId="urn:microsoft.com/office/officeart/2016/7/layout/LinearBlockProcessNumbered"/>
    <dgm:cxn modelId="{60C0DB50-59B7-4297-A09B-71E49F364543}" type="presParOf" srcId="{93578AFB-63AB-4FAF-B7C5-CF5B7B7D849F}" destId="{2B03BD48-00BA-4C75-AA09-FEF1E555AD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F8F459-E467-492B-8A9B-99F3215E79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7E4CAC-73A5-4EDF-A5BF-B46DC65E6047}">
      <dgm:prSet/>
      <dgm:spPr/>
      <dgm:t>
        <a:bodyPr/>
        <a:lstStyle/>
        <a:p>
          <a:r>
            <a:rPr lang="en-US" b="1"/>
            <a:t>Steps to Deploy:</a:t>
          </a:r>
          <a:r>
            <a:rPr lang="en-US"/>
            <a:t> Integrate all components and set up the production environment for the Neo4j graph database and application functionalities.</a:t>
          </a:r>
        </a:p>
      </dgm:t>
    </dgm:pt>
    <dgm:pt modelId="{49B3F5BF-4A66-44DC-8993-DD3B438A8D1E}" type="parTrans" cxnId="{4680C63E-3C21-48CC-9D4F-B7BBEFDB8DD0}">
      <dgm:prSet/>
      <dgm:spPr/>
      <dgm:t>
        <a:bodyPr/>
        <a:lstStyle/>
        <a:p>
          <a:endParaRPr lang="en-US"/>
        </a:p>
      </dgm:t>
    </dgm:pt>
    <dgm:pt modelId="{697CF489-8221-46FD-BA79-A503D1902D68}" type="sibTrans" cxnId="{4680C63E-3C21-48CC-9D4F-B7BBEFDB8DD0}">
      <dgm:prSet/>
      <dgm:spPr/>
      <dgm:t>
        <a:bodyPr/>
        <a:lstStyle/>
        <a:p>
          <a:endParaRPr lang="en-US"/>
        </a:p>
      </dgm:t>
    </dgm:pt>
    <dgm:pt modelId="{BC9B7C62-34E8-45C6-A74C-D37EDB2EA6B5}">
      <dgm:prSet/>
      <dgm:spPr/>
      <dgm:t>
        <a:bodyPr/>
        <a:lstStyle/>
        <a:p>
          <a:r>
            <a:rPr lang="en-US" b="1"/>
            <a:t>Tools and Platforms:</a:t>
          </a:r>
          <a:r>
            <a:rPr lang="en-US"/>
            <a:t> Use a cloud service provider (e.g., AWS, Azure, GCP) for hosting and Neo4j for database management or containerize the pipeline using docker.</a:t>
          </a:r>
        </a:p>
      </dgm:t>
    </dgm:pt>
    <dgm:pt modelId="{704D9E86-8307-4831-8FAF-5DF81E5BA310}" type="parTrans" cxnId="{7ED1FA48-C15C-4763-B489-2A9A073847A7}">
      <dgm:prSet/>
      <dgm:spPr/>
      <dgm:t>
        <a:bodyPr/>
        <a:lstStyle/>
        <a:p>
          <a:endParaRPr lang="en-US"/>
        </a:p>
      </dgm:t>
    </dgm:pt>
    <dgm:pt modelId="{DBB8B546-CA50-4684-B778-8DBD0C372589}" type="sibTrans" cxnId="{7ED1FA48-C15C-4763-B489-2A9A073847A7}">
      <dgm:prSet/>
      <dgm:spPr/>
      <dgm:t>
        <a:bodyPr/>
        <a:lstStyle/>
        <a:p>
          <a:endParaRPr lang="en-US"/>
        </a:p>
      </dgm:t>
    </dgm:pt>
    <dgm:pt modelId="{0A90AF8F-198C-4E3E-A834-1EE358C74C42}">
      <dgm:prSet/>
      <dgm:spPr/>
      <dgm:t>
        <a:bodyPr/>
        <a:lstStyle/>
        <a:p>
          <a:r>
            <a:rPr lang="en-US" b="1"/>
            <a:t>User Testing and Feedback:</a:t>
          </a:r>
          <a:r>
            <a:rPr lang="en-US"/>
            <a:t> Launch a beta version using a LinkedIn post or Blog, collect user feedback, and iterate based on insights before full-scale deployment.</a:t>
          </a:r>
        </a:p>
      </dgm:t>
    </dgm:pt>
    <dgm:pt modelId="{20924F9E-E721-46D8-B890-7351239D439D}" type="parTrans" cxnId="{DE83B74D-0962-4BBF-833A-FBC25DA441DA}">
      <dgm:prSet/>
      <dgm:spPr/>
      <dgm:t>
        <a:bodyPr/>
        <a:lstStyle/>
        <a:p>
          <a:endParaRPr lang="en-US"/>
        </a:p>
      </dgm:t>
    </dgm:pt>
    <dgm:pt modelId="{F3B714B8-9812-4CBB-82B0-144E16184A3C}" type="sibTrans" cxnId="{DE83B74D-0962-4BBF-833A-FBC25DA441DA}">
      <dgm:prSet/>
      <dgm:spPr/>
      <dgm:t>
        <a:bodyPr/>
        <a:lstStyle/>
        <a:p>
          <a:endParaRPr lang="en-US"/>
        </a:p>
      </dgm:t>
    </dgm:pt>
    <dgm:pt modelId="{B893CBB9-7275-42C9-A195-7B56E714A483}" type="pres">
      <dgm:prSet presAssocID="{44F8F459-E467-492B-8A9B-99F3215E79D5}" presName="root" presStyleCnt="0">
        <dgm:presLayoutVars>
          <dgm:dir/>
          <dgm:resizeHandles val="exact"/>
        </dgm:presLayoutVars>
      </dgm:prSet>
      <dgm:spPr/>
    </dgm:pt>
    <dgm:pt modelId="{596EC645-0EB9-44ED-BAB0-E871DF941532}" type="pres">
      <dgm:prSet presAssocID="{E97E4CAC-73A5-4EDF-A5BF-B46DC65E6047}" presName="compNode" presStyleCnt="0"/>
      <dgm:spPr/>
    </dgm:pt>
    <dgm:pt modelId="{BBE422DF-D450-4591-B4F1-546C07A9817D}" type="pres">
      <dgm:prSet presAssocID="{E97E4CAC-73A5-4EDF-A5BF-B46DC65E6047}" presName="bgRect" presStyleLbl="bgShp" presStyleIdx="0" presStyleCnt="3"/>
      <dgm:spPr/>
    </dgm:pt>
    <dgm:pt modelId="{FC720DEB-468A-464B-9AAA-D153EBE409A9}" type="pres">
      <dgm:prSet presAssocID="{E97E4CAC-73A5-4EDF-A5BF-B46DC65E60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09014D-983A-4A44-8B2A-86138AD79DA9}" type="pres">
      <dgm:prSet presAssocID="{E97E4CAC-73A5-4EDF-A5BF-B46DC65E6047}" presName="spaceRect" presStyleCnt="0"/>
      <dgm:spPr/>
    </dgm:pt>
    <dgm:pt modelId="{CAC80229-D68C-432C-AC63-B7141B5BE11C}" type="pres">
      <dgm:prSet presAssocID="{E97E4CAC-73A5-4EDF-A5BF-B46DC65E6047}" presName="parTx" presStyleLbl="revTx" presStyleIdx="0" presStyleCnt="3">
        <dgm:presLayoutVars>
          <dgm:chMax val="0"/>
          <dgm:chPref val="0"/>
        </dgm:presLayoutVars>
      </dgm:prSet>
      <dgm:spPr/>
    </dgm:pt>
    <dgm:pt modelId="{D0FAB76E-C569-4DD9-A2FC-A82959147AD1}" type="pres">
      <dgm:prSet presAssocID="{697CF489-8221-46FD-BA79-A503D1902D68}" presName="sibTrans" presStyleCnt="0"/>
      <dgm:spPr/>
    </dgm:pt>
    <dgm:pt modelId="{FF217255-0346-40EA-9BAD-14D7CE2FD64D}" type="pres">
      <dgm:prSet presAssocID="{BC9B7C62-34E8-45C6-A74C-D37EDB2EA6B5}" presName="compNode" presStyleCnt="0"/>
      <dgm:spPr/>
    </dgm:pt>
    <dgm:pt modelId="{69C7E173-2AAD-4F8D-95D0-94893103A56B}" type="pres">
      <dgm:prSet presAssocID="{BC9B7C62-34E8-45C6-A74C-D37EDB2EA6B5}" presName="bgRect" presStyleLbl="bgShp" presStyleIdx="1" presStyleCnt="3"/>
      <dgm:spPr/>
    </dgm:pt>
    <dgm:pt modelId="{CFDA172A-8DBE-4CF2-B840-FD806B453261}" type="pres">
      <dgm:prSet presAssocID="{BC9B7C62-34E8-45C6-A74C-D37EDB2EA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CEEB547-EED0-44DB-A560-ED245DE48476}" type="pres">
      <dgm:prSet presAssocID="{BC9B7C62-34E8-45C6-A74C-D37EDB2EA6B5}" presName="spaceRect" presStyleCnt="0"/>
      <dgm:spPr/>
    </dgm:pt>
    <dgm:pt modelId="{87CADC4F-9178-4636-80E7-D0983C15BA16}" type="pres">
      <dgm:prSet presAssocID="{BC9B7C62-34E8-45C6-A74C-D37EDB2EA6B5}" presName="parTx" presStyleLbl="revTx" presStyleIdx="1" presStyleCnt="3">
        <dgm:presLayoutVars>
          <dgm:chMax val="0"/>
          <dgm:chPref val="0"/>
        </dgm:presLayoutVars>
      </dgm:prSet>
      <dgm:spPr/>
    </dgm:pt>
    <dgm:pt modelId="{CBFDABA7-A3B9-4FD7-9993-826C3434F50B}" type="pres">
      <dgm:prSet presAssocID="{DBB8B546-CA50-4684-B778-8DBD0C372589}" presName="sibTrans" presStyleCnt="0"/>
      <dgm:spPr/>
    </dgm:pt>
    <dgm:pt modelId="{EBDD50AB-B173-4529-844E-4F93CA02B7D3}" type="pres">
      <dgm:prSet presAssocID="{0A90AF8F-198C-4E3E-A834-1EE358C74C42}" presName="compNode" presStyleCnt="0"/>
      <dgm:spPr/>
    </dgm:pt>
    <dgm:pt modelId="{A74958EA-86E4-4F30-9880-4B7CCD33A6F8}" type="pres">
      <dgm:prSet presAssocID="{0A90AF8F-198C-4E3E-A834-1EE358C74C42}" presName="bgRect" presStyleLbl="bgShp" presStyleIdx="2" presStyleCnt="3"/>
      <dgm:spPr/>
    </dgm:pt>
    <dgm:pt modelId="{CBC5030A-0953-4925-B696-A6B30BA37DDF}" type="pres">
      <dgm:prSet presAssocID="{0A90AF8F-198C-4E3E-A834-1EE358C74C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3B971A4-AD18-4FC0-BBF5-B351E4815E8E}" type="pres">
      <dgm:prSet presAssocID="{0A90AF8F-198C-4E3E-A834-1EE358C74C42}" presName="spaceRect" presStyleCnt="0"/>
      <dgm:spPr/>
    </dgm:pt>
    <dgm:pt modelId="{446B0436-C7F1-41AD-B685-CB6ED072E696}" type="pres">
      <dgm:prSet presAssocID="{0A90AF8F-198C-4E3E-A834-1EE358C74C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95DD1C-827C-4E22-8349-7F0D437348CA}" type="presOf" srcId="{E97E4CAC-73A5-4EDF-A5BF-B46DC65E6047}" destId="{CAC80229-D68C-432C-AC63-B7141B5BE11C}" srcOrd="0" destOrd="0" presId="urn:microsoft.com/office/officeart/2018/2/layout/IconVerticalSolidList"/>
    <dgm:cxn modelId="{4680C63E-3C21-48CC-9D4F-B7BBEFDB8DD0}" srcId="{44F8F459-E467-492B-8A9B-99F3215E79D5}" destId="{E97E4CAC-73A5-4EDF-A5BF-B46DC65E6047}" srcOrd="0" destOrd="0" parTransId="{49B3F5BF-4A66-44DC-8993-DD3B438A8D1E}" sibTransId="{697CF489-8221-46FD-BA79-A503D1902D68}"/>
    <dgm:cxn modelId="{7ED1FA48-C15C-4763-B489-2A9A073847A7}" srcId="{44F8F459-E467-492B-8A9B-99F3215E79D5}" destId="{BC9B7C62-34E8-45C6-A74C-D37EDB2EA6B5}" srcOrd="1" destOrd="0" parTransId="{704D9E86-8307-4831-8FAF-5DF81E5BA310}" sibTransId="{DBB8B546-CA50-4684-B778-8DBD0C372589}"/>
    <dgm:cxn modelId="{DE83B74D-0962-4BBF-833A-FBC25DA441DA}" srcId="{44F8F459-E467-492B-8A9B-99F3215E79D5}" destId="{0A90AF8F-198C-4E3E-A834-1EE358C74C42}" srcOrd="2" destOrd="0" parTransId="{20924F9E-E721-46D8-B890-7351239D439D}" sibTransId="{F3B714B8-9812-4CBB-82B0-144E16184A3C}"/>
    <dgm:cxn modelId="{B650104F-3838-497E-865E-FDA5288AA76A}" type="presOf" srcId="{0A90AF8F-198C-4E3E-A834-1EE358C74C42}" destId="{446B0436-C7F1-41AD-B685-CB6ED072E696}" srcOrd="0" destOrd="0" presId="urn:microsoft.com/office/officeart/2018/2/layout/IconVerticalSolidList"/>
    <dgm:cxn modelId="{415A2456-407B-48A5-A2D7-2CDBDDA95169}" type="presOf" srcId="{44F8F459-E467-492B-8A9B-99F3215E79D5}" destId="{B893CBB9-7275-42C9-A195-7B56E714A483}" srcOrd="0" destOrd="0" presId="urn:microsoft.com/office/officeart/2018/2/layout/IconVerticalSolidList"/>
    <dgm:cxn modelId="{9EE3D4E0-97E6-4C56-AA71-B50FDAA6B30E}" type="presOf" srcId="{BC9B7C62-34E8-45C6-A74C-D37EDB2EA6B5}" destId="{87CADC4F-9178-4636-80E7-D0983C15BA16}" srcOrd="0" destOrd="0" presId="urn:microsoft.com/office/officeart/2018/2/layout/IconVerticalSolidList"/>
    <dgm:cxn modelId="{450256D7-97C9-4EF4-9532-192B928BC968}" type="presParOf" srcId="{B893CBB9-7275-42C9-A195-7B56E714A483}" destId="{596EC645-0EB9-44ED-BAB0-E871DF941532}" srcOrd="0" destOrd="0" presId="urn:microsoft.com/office/officeart/2018/2/layout/IconVerticalSolidList"/>
    <dgm:cxn modelId="{FD538EE5-9F5C-41A8-A237-377D6CFDE0CB}" type="presParOf" srcId="{596EC645-0EB9-44ED-BAB0-E871DF941532}" destId="{BBE422DF-D450-4591-B4F1-546C07A9817D}" srcOrd="0" destOrd="0" presId="urn:microsoft.com/office/officeart/2018/2/layout/IconVerticalSolidList"/>
    <dgm:cxn modelId="{4ECB5CC6-AB16-431C-AD9F-CD10665284A3}" type="presParOf" srcId="{596EC645-0EB9-44ED-BAB0-E871DF941532}" destId="{FC720DEB-468A-464B-9AAA-D153EBE409A9}" srcOrd="1" destOrd="0" presId="urn:microsoft.com/office/officeart/2018/2/layout/IconVerticalSolidList"/>
    <dgm:cxn modelId="{60B676B6-EF7F-410B-BB93-D64D38B6F7BF}" type="presParOf" srcId="{596EC645-0EB9-44ED-BAB0-E871DF941532}" destId="{E409014D-983A-4A44-8B2A-86138AD79DA9}" srcOrd="2" destOrd="0" presId="urn:microsoft.com/office/officeart/2018/2/layout/IconVerticalSolidList"/>
    <dgm:cxn modelId="{3B1C4241-C023-4FC8-82B0-39A02CA9016E}" type="presParOf" srcId="{596EC645-0EB9-44ED-BAB0-E871DF941532}" destId="{CAC80229-D68C-432C-AC63-B7141B5BE11C}" srcOrd="3" destOrd="0" presId="urn:microsoft.com/office/officeart/2018/2/layout/IconVerticalSolidList"/>
    <dgm:cxn modelId="{E06BD048-CCDE-4E20-ACF6-61AAC85C97E4}" type="presParOf" srcId="{B893CBB9-7275-42C9-A195-7B56E714A483}" destId="{D0FAB76E-C569-4DD9-A2FC-A82959147AD1}" srcOrd="1" destOrd="0" presId="urn:microsoft.com/office/officeart/2018/2/layout/IconVerticalSolidList"/>
    <dgm:cxn modelId="{F8DE0918-E022-424D-A655-0AC5C9C89158}" type="presParOf" srcId="{B893CBB9-7275-42C9-A195-7B56E714A483}" destId="{FF217255-0346-40EA-9BAD-14D7CE2FD64D}" srcOrd="2" destOrd="0" presId="urn:microsoft.com/office/officeart/2018/2/layout/IconVerticalSolidList"/>
    <dgm:cxn modelId="{E7BB96B3-F49F-43E2-A9A1-2545222EC787}" type="presParOf" srcId="{FF217255-0346-40EA-9BAD-14D7CE2FD64D}" destId="{69C7E173-2AAD-4F8D-95D0-94893103A56B}" srcOrd="0" destOrd="0" presId="urn:microsoft.com/office/officeart/2018/2/layout/IconVerticalSolidList"/>
    <dgm:cxn modelId="{274BFBF5-157D-4DC0-95AD-64FA152BA91C}" type="presParOf" srcId="{FF217255-0346-40EA-9BAD-14D7CE2FD64D}" destId="{CFDA172A-8DBE-4CF2-B840-FD806B453261}" srcOrd="1" destOrd="0" presId="urn:microsoft.com/office/officeart/2018/2/layout/IconVerticalSolidList"/>
    <dgm:cxn modelId="{4920FE09-6F38-484C-923D-9C99BCB761D8}" type="presParOf" srcId="{FF217255-0346-40EA-9BAD-14D7CE2FD64D}" destId="{BCEEB547-EED0-44DB-A560-ED245DE48476}" srcOrd="2" destOrd="0" presId="urn:microsoft.com/office/officeart/2018/2/layout/IconVerticalSolidList"/>
    <dgm:cxn modelId="{82C67B9C-DC25-40F5-8190-A1D86E8BF933}" type="presParOf" srcId="{FF217255-0346-40EA-9BAD-14D7CE2FD64D}" destId="{87CADC4F-9178-4636-80E7-D0983C15BA16}" srcOrd="3" destOrd="0" presId="urn:microsoft.com/office/officeart/2018/2/layout/IconVerticalSolidList"/>
    <dgm:cxn modelId="{188BE213-3856-4A00-821F-B1F84DF0F818}" type="presParOf" srcId="{B893CBB9-7275-42C9-A195-7B56E714A483}" destId="{CBFDABA7-A3B9-4FD7-9993-826C3434F50B}" srcOrd="3" destOrd="0" presId="urn:microsoft.com/office/officeart/2018/2/layout/IconVerticalSolidList"/>
    <dgm:cxn modelId="{DB25DF77-1117-4396-BA59-4278DA20D01C}" type="presParOf" srcId="{B893CBB9-7275-42C9-A195-7B56E714A483}" destId="{EBDD50AB-B173-4529-844E-4F93CA02B7D3}" srcOrd="4" destOrd="0" presId="urn:microsoft.com/office/officeart/2018/2/layout/IconVerticalSolidList"/>
    <dgm:cxn modelId="{CECCE4FE-B081-49BF-89CA-298612E291A9}" type="presParOf" srcId="{EBDD50AB-B173-4529-844E-4F93CA02B7D3}" destId="{A74958EA-86E4-4F30-9880-4B7CCD33A6F8}" srcOrd="0" destOrd="0" presId="urn:microsoft.com/office/officeart/2018/2/layout/IconVerticalSolidList"/>
    <dgm:cxn modelId="{9B363F38-B2D4-4187-BFF4-0A696BA58E78}" type="presParOf" srcId="{EBDD50AB-B173-4529-844E-4F93CA02B7D3}" destId="{CBC5030A-0953-4925-B696-A6B30BA37DDF}" srcOrd="1" destOrd="0" presId="urn:microsoft.com/office/officeart/2018/2/layout/IconVerticalSolidList"/>
    <dgm:cxn modelId="{5A3569F3-6984-4F84-A22A-F883352D9571}" type="presParOf" srcId="{EBDD50AB-B173-4529-844E-4F93CA02B7D3}" destId="{53B971A4-AD18-4FC0-BBF5-B351E4815E8E}" srcOrd="2" destOrd="0" presId="urn:microsoft.com/office/officeart/2018/2/layout/IconVerticalSolidList"/>
    <dgm:cxn modelId="{64F0D2FC-B862-4E3B-8CED-AF3D1D43D065}" type="presParOf" srcId="{EBDD50AB-B173-4529-844E-4F93CA02B7D3}" destId="{446B0436-C7F1-41AD-B685-CB6ED072E6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0E12EB-1108-4842-A870-C536B75F96E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232D3A-8470-46BF-8A56-630D4B673FFB}">
      <dgm:prSet/>
      <dgm:spPr/>
      <dgm:t>
        <a:bodyPr/>
        <a:lstStyle/>
        <a:p>
          <a:r>
            <a:rPr lang="en-US" b="1"/>
            <a:t>Potential Extensions:</a:t>
          </a:r>
          <a:r>
            <a:rPr lang="en-US"/>
            <a:t> Integrate additional datasets for broader supply chain analysis and use more unstructured datasets like PDFs to understand product supply chains.</a:t>
          </a:r>
        </a:p>
      </dgm:t>
    </dgm:pt>
    <dgm:pt modelId="{1DAA9C97-AADA-42CA-8359-7B5D1C9B4034}" type="parTrans" cxnId="{0AC43F60-9E75-4774-B0D3-5BCCDA1D3A96}">
      <dgm:prSet/>
      <dgm:spPr/>
      <dgm:t>
        <a:bodyPr/>
        <a:lstStyle/>
        <a:p>
          <a:endParaRPr lang="en-US"/>
        </a:p>
      </dgm:t>
    </dgm:pt>
    <dgm:pt modelId="{CEB168F1-E25D-41A9-8E52-8DECA84D0EEA}" type="sibTrans" cxnId="{0AC43F60-9E75-4774-B0D3-5BCCDA1D3A96}">
      <dgm:prSet/>
      <dgm:spPr/>
      <dgm:t>
        <a:bodyPr/>
        <a:lstStyle/>
        <a:p>
          <a:endParaRPr lang="en-US"/>
        </a:p>
      </dgm:t>
    </dgm:pt>
    <dgm:pt modelId="{A43E0D02-0911-49B3-981F-A94CEED5AD78}">
      <dgm:prSet/>
      <dgm:spPr/>
      <dgm:t>
        <a:bodyPr/>
        <a:lstStyle/>
        <a:p>
          <a:r>
            <a:rPr lang="en-US" b="1"/>
            <a:t>Long-term Vision:</a:t>
          </a:r>
          <a:r>
            <a:rPr lang="en-US"/>
            <a:t> Develop a comprehensive supply chain management tool with real-time monitoring and data visualization features.</a:t>
          </a:r>
        </a:p>
      </dgm:t>
    </dgm:pt>
    <dgm:pt modelId="{30B62C7B-7E8A-4A33-B982-C90E07A3B49E}" type="parTrans" cxnId="{A233989C-F754-4EF4-AD76-4709737B536B}">
      <dgm:prSet/>
      <dgm:spPr/>
      <dgm:t>
        <a:bodyPr/>
        <a:lstStyle/>
        <a:p>
          <a:endParaRPr lang="en-US"/>
        </a:p>
      </dgm:t>
    </dgm:pt>
    <dgm:pt modelId="{9A446D07-9CD4-46F0-88B6-99442F05A6EE}" type="sibTrans" cxnId="{A233989C-F754-4EF4-AD76-4709737B536B}">
      <dgm:prSet/>
      <dgm:spPr/>
      <dgm:t>
        <a:bodyPr/>
        <a:lstStyle/>
        <a:p>
          <a:endParaRPr lang="en-US"/>
        </a:p>
      </dgm:t>
    </dgm:pt>
    <dgm:pt modelId="{3F983A96-D732-4481-983C-D138545BE522}">
      <dgm:prSet/>
      <dgm:spPr/>
      <dgm:t>
        <a:bodyPr/>
        <a:lstStyle/>
        <a:p>
          <a:r>
            <a:rPr lang="en-US" b="1"/>
            <a:t>Further Development:</a:t>
          </a:r>
          <a:r>
            <a:rPr lang="en-US"/>
            <a:t> Collaborate with industry stakeholders to refine the tool, incorporate advanced AI techniques, and scale for enterprise use.</a:t>
          </a:r>
        </a:p>
      </dgm:t>
    </dgm:pt>
    <dgm:pt modelId="{963BDA1B-3318-4185-9375-7644A9612769}" type="parTrans" cxnId="{BDEA5802-E87B-41CA-958C-4896B1E1B61E}">
      <dgm:prSet/>
      <dgm:spPr/>
      <dgm:t>
        <a:bodyPr/>
        <a:lstStyle/>
        <a:p>
          <a:endParaRPr lang="en-US"/>
        </a:p>
      </dgm:t>
    </dgm:pt>
    <dgm:pt modelId="{52DA9AE5-D832-4757-BBB8-55CBB603FAA2}" type="sibTrans" cxnId="{BDEA5802-E87B-41CA-958C-4896B1E1B61E}">
      <dgm:prSet/>
      <dgm:spPr/>
      <dgm:t>
        <a:bodyPr/>
        <a:lstStyle/>
        <a:p>
          <a:endParaRPr lang="en-US"/>
        </a:p>
      </dgm:t>
    </dgm:pt>
    <dgm:pt modelId="{C65E3E3F-A50E-4F2B-935E-7B30CF382783}" type="pres">
      <dgm:prSet presAssocID="{4C0E12EB-1108-4842-A870-C536B75F96E3}" presName="linear" presStyleCnt="0">
        <dgm:presLayoutVars>
          <dgm:animLvl val="lvl"/>
          <dgm:resizeHandles val="exact"/>
        </dgm:presLayoutVars>
      </dgm:prSet>
      <dgm:spPr/>
    </dgm:pt>
    <dgm:pt modelId="{79E30730-7BFA-4464-8D46-04C94DC4E4D2}" type="pres">
      <dgm:prSet presAssocID="{51232D3A-8470-46BF-8A56-630D4B673F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7ADFCA-78C0-41E7-BE47-EC6539E7477A}" type="pres">
      <dgm:prSet presAssocID="{CEB168F1-E25D-41A9-8E52-8DECA84D0EEA}" presName="spacer" presStyleCnt="0"/>
      <dgm:spPr/>
    </dgm:pt>
    <dgm:pt modelId="{489E36F9-81BA-470F-B943-AC8FD469F195}" type="pres">
      <dgm:prSet presAssocID="{A43E0D02-0911-49B3-981F-A94CEED5AD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40DE15-15BA-4476-A92A-F5EAA2FDA709}" type="pres">
      <dgm:prSet presAssocID="{9A446D07-9CD4-46F0-88B6-99442F05A6EE}" presName="spacer" presStyleCnt="0"/>
      <dgm:spPr/>
    </dgm:pt>
    <dgm:pt modelId="{785FC5E4-6DC7-46F1-8D53-54177501962E}" type="pres">
      <dgm:prSet presAssocID="{3F983A96-D732-4481-983C-D138545BE5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EA5802-E87B-41CA-958C-4896B1E1B61E}" srcId="{4C0E12EB-1108-4842-A870-C536B75F96E3}" destId="{3F983A96-D732-4481-983C-D138545BE522}" srcOrd="2" destOrd="0" parTransId="{963BDA1B-3318-4185-9375-7644A9612769}" sibTransId="{52DA9AE5-D832-4757-BBB8-55CBB603FAA2}"/>
    <dgm:cxn modelId="{FAB99C21-C262-433F-943F-2DF499F9B283}" type="presOf" srcId="{3F983A96-D732-4481-983C-D138545BE522}" destId="{785FC5E4-6DC7-46F1-8D53-54177501962E}" srcOrd="0" destOrd="0" presId="urn:microsoft.com/office/officeart/2005/8/layout/vList2"/>
    <dgm:cxn modelId="{0AC43F60-9E75-4774-B0D3-5BCCDA1D3A96}" srcId="{4C0E12EB-1108-4842-A870-C536B75F96E3}" destId="{51232D3A-8470-46BF-8A56-630D4B673FFB}" srcOrd="0" destOrd="0" parTransId="{1DAA9C97-AADA-42CA-8359-7B5D1C9B4034}" sibTransId="{CEB168F1-E25D-41A9-8E52-8DECA84D0EEA}"/>
    <dgm:cxn modelId="{A233989C-F754-4EF4-AD76-4709737B536B}" srcId="{4C0E12EB-1108-4842-A870-C536B75F96E3}" destId="{A43E0D02-0911-49B3-981F-A94CEED5AD78}" srcOrd="1" destOrd="0" parTransId="{30B62C7B-7E8A-4A33-B982-C90E07A3B49E}" sibTransId="{9A446D07-9CD4-46F0-88B6-99442F05A6EE}"/>
    <dgm:cxn modelId="{632C9BB5-FF63-426D-A8A1-9D53EC2B25F6}" type="presOf" srcId="{51232D3A-8470-46BF-8A56-630D4B673FFB}" destId="{79E30730-7BFA-4464-8D46-04C94DC4E4D2}" srcOrd="0" destOrd="0" presId="urn:microsoft.com/office/officeart/2005/8/layout/vList2"/>
    <dgm:cxn modelId="{F7D8B7CB-E2FD-463C-9420-152479618581}" type="presOf" srcId="{4C0E12EB-1108-4842-A870-C536B75F96E3}" destId="{C65E3E3F-A50E-4F2B-935E-7B30CF382783}" srcOrd="0" destOrd="0" presId="urn:microsoft.com/office/officeart/2005/8/layout/vList2"/>
    <dgm:cxn modelId="{802685DB-02D0-4BBD-AD5E-BC95BE654873}" type="presOf" srcId="{A43E0D02-0911-49B3-981F-A94CEED5AD78}" destId="{489E36F9-81BA-470F-B943-AC8FD469F195}" srcOrd="0" destOrd="0" presId="urn:microsoft.com/office/officeart/2005/8/layout/vList2"/>
    <dgm:cxn modelId="{71763D2E-7705-435A-BC42-C18D8D3E6329}" type="presParOf" srcId="{C65E3E3F-A50E-4F2B-935E-7B30CF382783}" destId="{79E30730-7BFA-4464-8D46-04C94DC4E4D2}" srcOrd="0" destOrd="0" presId="urn:microsoft.com/office/officeart/2005/8/layout/vList2"/>
    <dgm:cxn modelId="{8D9FEA80-AB21-4744-A269-0B89351C8758}" type="presParOf" srcId="{C65E3E3F-A50E-4F2B-935E-7B30CF382783}" destId="{307ADFCA-78C0-41E7-BE47-EC6539E7477A}" srcOrd="1" destOrd="0" presId="urn:microsoft.com/office/officeart/2005/8/layout/vList2"/>
    <dgm:cxn modelId="{4B9C3498-B66D-464B-97C7-B5F2C85921E3}" type="presParOf" srcId="{C65E3E3F-A50E-4F2B-935E-7B30CF382783}" destId="{489E36F9-81BA-470F-B943-AC8FD469F195}" srcOrd="2" destOrd="0" presId="urn:microsoft.com/office/officeart/2005/8/layout/vList2"/>
    <dgm:cxn modelId="{03DFB0E0-7758-4744-9183-327986DFE8EE}" type="presParOf" srcId="{C65E3E3F-A50E-4F2B-935E-7B30CF382783}" destId="{2640DE15-15BA-4476-A92A-F5EAA2FDA709}" srcOrd="3" destOrd="0" presId="urn:microsoft.com/office/officeart/2005/8/layout/vList2"/>
    <dgm:cxn modelId="{7072FFC1-0368-4936-AD86-C502AB97DE24}" type="presParOf" srcId="{C65E3E3F-A50E-4F2B-935E-7B30CF382783}" destId="{785FC5E4-6DC7-46F1-8D53-5417750196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FBCB3B-BF34-411E-854C-DC1354D1BD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D89506-AE4B-4376-9095-744FE966A979}">
      <dgm:prSet/>
      <dgm:spPr/>
      <dgm:t>
        <a:bodyPr/>
        <a:lstStyle/>
        <a:p>
          <a:r>
            <a:rPr lang="en-US" b="1" dirty="0"/>
            <a:t>Summary of the Project:</a:t>
          </a:r>
          <a:r>
            <a:rPr lang="en-US" dirty="0"/>
            <a:t> Developed a Neo4j graph RAG Pipeline to understand global supply chains, utilizing advanced data science techniques for analysis.</a:t>
          </a:r>
        </a:p>
      </dgm:t>
    </dgm:pt>
    <dgm:pt modelId="{5D9C2476-84D8-4F3C-98AD-01F0594DB999}" type="parTrans" cxnId="{971213FB-4F45-4C8A-AE2B-D976ED6107F3}">
      <dgm:prSet/>
      <dgm:spPr/>
      <dgm:t>
        <a:bodyPr/>
        <a:lstStyle/>
        <a:p>
          <a:endParaRPr lang="en-US"/>
        </a:p>
      </dgm:t>
    </dgm:pt>
    <dgm:pt modelId="{E9F4C897-9878-4A70-A03A-7F9E3D23D10C}" type="sibTrans" cxnId="{971213FB-4F45-4C8A-AE2B-D976ED6107F3}">
      <dgm:prSet/>
      <dgm:spPr/>
      <dgm:t>
        <a:bodyPr/>
        <a:lstStyle/>
        <a:p>
          <a:endParaRPr lang="en-US"/>
        </a:p>
      </dgm:t>
    </dgm:pt>
    <dgm:pt modelId="{192222B3-F031-44EC-ABAD-8B3345028FAE}">
      <dgm:prSet/>
      <dgm:spPr/>
      <dgm:t>
        <a:bodyPr/>
        <a:lstStyle/>
        <a:p>
          <a:r>
            <a:rPr lang="en-US" b="1"/>
            <a:t>Key Takeaways:</a:t>
          </a:r>
          <a:r>
            <a:rPr lang="en-US"/>
            <a:t> Improved understanding of supply chain networks, enhanced data retrieval, and actionable insights for better decision-making.</a:t>
          </a:r>
        </a:p>
      </dgm:t>
    </dgm:pt>
    <dgm:pt modelId="{1DACFE7B-631D-45B6-8290-6E24B7455F93}" type="parTrans" cxnId="{4FC2988C-B5C0-4B54-B9C2-CD8A93FDFF88}">
      <dgm:prSet/>
      <dgm:spPr/>
      <dgm:t>
        <a:bodyPr/>
        <a:lstStyle/>
        <a:p>
          <a:endParaRPr lang="en-US"/>
        </a:p>
      </dgm:t>
    </dgm:pt>
    <dgm:pt modelId="{AE8BF101-928F-4801-9336-75A5E85B1A3E}" type="sibTrans" cxnId="{4FC2988C-B5C0-4B54-B9C2-CD8A93FDFF88}">
      <dgm:prSet/>
      <dgm:spPr/>
      <dgm:t>
        <a:bodyPr/>
        <a:lstStyle/>
        <a:p>
          <a:endParaRPr lang="en-US"/>
        </a:p>
      </dgm:t>
    </dgm:pt>
    <dgm:pt modelId="{27F9DEBF-A27F-4BF8-AA11-642232FD0399}">
      <dgm:prSet/>
      <dgm:spPr/>
      <dgm:t>
        <a:bodyPr/>
        <a:lstStyle/>
        <a:p>
          <a:r>
            <a:rPr lang="en-US" b="1"/>
            <a:t>Final Thoughts:</a:t>
          </a:r>
          <a:r>
            <a:rPr lang="en-US"/>
            <a:t> The project demonstrates the potential of integrating graph databases and advanced analytics to solve complex industry problems and provides a foundation for future enhancements.</a:t>
          </a:r>
        </a:p>
      </dgm:t>
    </dgm:pt>
    <dgm:pt modelId="{97A7D1D0-D575-436C-A9C7-084B16E548BF}" type="parTrans" cxnId="{51A25B4C-EE68-4A45-BB80-E97342C97532}">
      <dgm:prSet/>
      <dgm:spPr/>
      <dgm:t>
        <a:bodyPr/>
        <a:lstStyle/>
        <a:p>
          <a:endParaRPr lang="en-US"/>
        </a:p>
      </dgm:t>
    </dgm:pt>
    <dgm:pt modelId="{3651CFCE-68BF-4335-9085-8F3786DECA90}" type="sibTrans" cxnId="{51A25B4C-EE68-4A45-BB80-E97342C97532}">
      <dgm:prSet/>
      <dgm:spPr/>
      <dgm:t>
        <a:bodyPr/>
        <a:lstStyle/>
        <a:p>
          <a:endParaRPr lang="en-US"/>
        </a:p>
      </dgm:t>
    </dgm:pt>
    <dgm:pt modelId="{81B37C71-9F00-422C-A580-4A33761AE486}" type="pres">
      <dgm:prSet presAssocID="{AAFBCB3B-BF34-411E-854C-DC1354D1BDDC}" presName="linear" presStyleCnt="0">
        <dgm:presLayoutVars>
          <dgm:animLvl val="lvl"/>
          <dgm:resizeHandles val="exact"/>
        </dgm:presLayoutVars>
      </dgm:prSet>
      <dgm:spPr/>
    </dgm:pt>
    <dgm:pt modelId="{AD840544-705E-48E6-AEAC-A18C7D5090C9}" type="pres">
      <dgm:prSet presAssocID="{28D89506-AE4B-4376-9095-744FE966A9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0232CE-63F6-4ACA-8C9F-F7E0544B0153}" type="pres">
      <dgm:prSet presAssocID="{E9F4C897-9878-4A70-A03A-7F9E3D23D10C}" presName="spacer" presStyleCnt="0"/>
      <dgm:spPr/>
    </dgm:pt>
    <dgm:pt modelId="{B3C9F233-CC31-48F6-8E6E-F61F216A9E10}" type="pres">
      <dgm:prSet presAssocID="{192222B3-F031-44EC-ABAD-8B3345028F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1613BF-FC7C-4011-901E-F059B0E30F4F}" type="pres">
      <dgm:prSet presAssocID="{AE8BF101-928F-4801-9336-75A5E85B1A3E}" presName="spacer" presStyleCnt="0"/>
      <dgm:spPr/>
    </dgm:pt>
    <dgm:pt modelId="{3457DB8C-2CD3-4C6E-9FAB-B7F6B9BE6E56}" type="pres">
      <dgm:prSet presAssocID="{27F9DEBF-A27F-4BF8-AA11-642232FD03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658A27-43A5-44A1-ADD1-2721BCCD7FF7}" type="presOf" srcId="{192222B3-F031-44EC-ABAD-8B3345028FAE}" destId="{B3C9F233-CC31-48F6-8E6E-F61F216A9E10}" srcOrd="0" destOrd="0" presId="urn:microsoft.com/office/officeart/2005/8/layout/vList2"/>
    <dgm:cxn modelId="{51A25B4C-EE68-4A45-BB80-E97342C97532}" srcId="{AAFBCB3B-BF34-411E-854C-DC1354D1BDDC}" destId="{27F9DEBF-A27F-4BF8-AA11-642232FD0399}" srcOrd="2" destOrd="0" parTransId="{97A7D1D0-D575-436C-A9C7-084B16E548BF}" sibTransId="{3651CFCE-68BF-4335-9085-8F3786DECA90}"/>
    <dgm:cxn modelId="{E7772787-F16D-413B-BF6B-2151170E8A94}" type="presOf" srcId="{28D89506-AE4B-4376-9095-744FE966A979}" destId="{AD840544-705E-48E6-AEAC-A18C7D5090C9}" srcOrd="0" destOrd="0" presId="urn:microsoft.com/office/officeart/2005/8/layout/vList2"/>
    <dgm:cxn modelId="{4FC2988C-B5C0-4B54-B9C2-CD8A93FDFF88}" srcId="{AAFBCB3B-BF34-411E-854C-DC1354D1BDDC}" destId="{192222B3-F031-44EC-ABAD-8B3345028FAE}" srcOrd="1" destOrd="0" parTransId="{1DACFE7B-631D-45B6-8290-6E24B7455F93}" sibTransId="{AE8BF101-928F-4801-9336-75A5E85B1A3E}"/>
    <dgm:cxn modelId="{4A5E118D-0336-4767-944C-C705389E08CB}" type="presOf" srcId="{27F9DEBF-A27F-4BF8-AA11-642232FD0399}" destId="{3457DB8C-2CD3-4C6E-9FAB-B7F6B9BE6E56}" srcOrd="0" destOrd="0" presId="urn:microsoft.com/office/officeart/2005/8/layout/vList2"/>
    <dgm:cxn modelId="{427D7BEB-1D94-4BD4-B2E3-23F142ED9403}" type="presOf" srcId="{AAFBCB3B-BF34-411E-854C-DC1354D1BDDC}" destId="{81B37C71-9F00-422C-A580-4A33761AE486}" srcOrd="0" destOrd="0" presId="urn:microsoft.com/office/officeart/2005/8/layout/vList2"/>
    <dgm:cxn modelId="{971213FB-4F45-4C8A-AE2B-D976ED6107F3}" srcId="{AAFBCB3B-BF34-411E-854C-DC1354D1BDDC}" destId="{28D89506-AE4B-4376-9095-744FE966A979}" srcOrd="0" destOrd="0" parTransId="{5D9C2476-84D8-4F3C-98AD-01F0594DB999}" sibTransId="{E9F4C897-9878-4A70-A03A-7F9E3D23D10C}"/>
    <dgm:cxn modelId="{81ECDDF0-8247-428B-B2A8-D3BB53390A92}" type="presParOf" srcId="{81B37C71-9F00-422C-A580-4A33761AE486}" destId="{AD840544-705E-48E6-AEAC-A18C7D5090C9}" srcOrd="0" destOrd="0" presId="urn:microsoft.com/office/officeart/2005/8/layout/vList2"/>
    <dgm:cxn modelId="{AB864D7B-23AE-411F-9B51-619C9FDC5C40}" type="presParOf" srcId="{81B37C71-9F00-422C-A580-4A33761AE486}" destId="{510232CE-63F6-4ACA-8C9F-F7E0544B0153}" srcOrd="1" destOrd="0" presId="urn:microsoft.com/office/officeart/2005/8/layout/vList2"/>
    <dgm:cxn modelId="{215E33BB-F68E-4F68-A1C3-7E1EAEF7F2A3}" type="presParOf" srcId="{81B37C71-9F00-422C-A580-4A33761AE486}" destId="{B3C9F233-CC31-48F6-8E6E-F61F216A9E10}" srcOrd="2" destOrd="0" presId="urn:microsoft.com/office/officeart/2005/8/layout/vList2"/>
    <dgm:cxn modelId="{B47FEB8D-6553-489A-B180-CE2409CDA797}" type="presParOf" srcId="{81B37C71-9F00-422C-A580-4A33761AE486}" destId="{C81613BF-FC7C-4011-901E-F059B0E30F4F}" srcOrd="3" destOrd="0" presId="urn:microsoft.com/office/officeart/2005/8/layout/vList2"/>
    <dgm:cxn modelId="{67B808C4-66EA-4B8F-98E0-B0B9DEEC4665}" type="presParOf" srcId="{81B37C71-9F00-422C-A580-4A33761AE486}" destId="{3457DB8C-2CD3-4C6E-9FAB-B7F6B9BE6E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C333D-E3C3-488B-B711-38DC9757F0E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7160D-AB0E-44D6-8F0B-A3ED850452A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BEF82-0F35-477E-923A-A1D8AE54107D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Understanding Supply Chain Operations</a:t>
          </a:r>
          <a:r>
            <a:rPr lang="en-US" sz="1700" kern="1200"/>
            <a:t> – Many companies have large datasets either as structured or unstructured data around their products. This project aims to provide a comprehensive solution for accessing and understanding the entire supply chain network.</a:t>
          </a:r>
        </a:p>
      </dsp:txBody>
      <dsp:txXfrm>
        <a:off x="1437631" y="531"/>
        <a:ext cx="9077968" cy="1244702"/>
      </dsp:txXfrm>
    </dsp:sp>
    <dsp:sp modelId="{E260BB7B-9654-4FD7-8EAA-7FF4575D7B3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73F89-7A0B-4391-AE7F-96C6275A7B6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D0EFD-B5F1-42E9-8445-683A247C614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 final product will facilitate the analysis of data, enabling organizations to gain insights into their supply chain operations efficiently.</a:t>
          </a:r>
          <a:endParaRPr lang="en-US" sz="1700" kern="1200" dirty="0"/>
        </a:p>
      </dsp:txBody>
      <dsp:txXfrm>
        <a:off x="1437631" y="1556410"/>
        <a:ext cx="9077968" cy="1244702"/>
      </dsp:txXfrm>
    </dsp:sp>
    <dsp:sp modelId="{106CCBC8-09AC-4DE3-9D29-EBDB2D09B847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8A715-3EA9-4F22-8A5D-F552BD27C1D3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816C6-499C-42DA-96ED-23875EEC331F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demonstrates the application of advanced data science techniques, such as </a:t>
          </a:r>
          <a:r>
            <a:rPr lang="en-US" sz="1700" b="1" kern="1200"/>
            <a:t>Graph Data Science and Retrieval-Augmented Generation (RAG)</a:t>
          </a:r>
          <a:r>
            <a:rPr lang="en-US" sz="1700" kern="1200"/>
            <a:t>, to real-world supply chain data, showcasing how these methods can provide actionable insights and enhance decision-making in the industry. 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1E6F-D63C-4291-A97D-478AE7D4B886}">
      <dsp:nvSpPr>
        <dsp:cNvPr id="0" name=""/>
        <dsp:cNvSpPr/>
      </dsp:nvSpPr>
      <dsp:spPr>
        <a:xfrm>
          <a:off x="0" y="48221"/>
          <a:ext cx="10506456" cy="1429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Detailed Description: Constructing a Neo4j graph database on a supply chain shipment pricing dataset, using Graph Data Science and RAG for advanced analysis.</a:t>
          </a:r>
        </a:p>
      </dsp:txBody>
      <dsp:txXfrm>
        <a:off x="69794" y="118015"/>
        <a:ext cx="10366868" cy="1290152"/>
      </dsp:txXfrm>
    </dsp:sp>
    <dsp:sp modelId="{8E2A53E8-5ABA-49A4-BB4D-BC493F05DA04}">
      <dsp:nvSpPr>
        <dsp:cNvPr id="0" name=""/>
        <dsp:cNvSpPr/>
      </dsp:nvSpPr>
      <dsp:spPr>
        <a:xfrm>
          <a:off x="0" y="1552841"/>
          <a:ext cx="10506456" cy="142974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Problem Addressed: Enhances understanding and access to complex supply chain networks, focusing on the health care/pharmaceutical industry.</a:t>
          </a:r>
        </a:p>
      </dsp:txBody>
      <dsp:txXfrm>
        <a:off x="69794" y="1622635"/>
        <a:ext cx="10366868" cy="1290152"/>
      </dsp:txXfrm>
    </dsp:sp>
    <dsp:sp modelId="{3C8A3C89-D52A-4628-A521-1F87E0BA8719}">
      <dsp:nvSpPr>
        <dsp:cNvPr id="0" name=""/>
        <dsp:cNvSpPr/>
      </dsp:nvSpPr>
      <dsp:spPr>
        <a:xfrm>
          <a:off x="0" y="3057461"/>
          <a:ext cx="10506456" cy="14297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Scope: Integrates data analysis with Graph Data Science and RAG, providing insights into global spending and supply chain trends for informed decision-making.</a:t>
          </a:r>
        </a:p>
      </dsp:txBody>
      <dsp:txXfrm>
        <a:off x="69794" y="3127255"/>
        <a:ext cx="10366868" cy="1290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06ABF-C3E3-4B45-8093-D03BB9FB9F67}">
      <dsp:nvSpPr>
        <dsp:cNvPr id="0" name=""/>
        <dsp:cNvSpPr/>
      </dsp:nvSpPr>
      <dsp:spPr>
        <a:xfrm>
          <a:off x="6220491" y="200213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4BC38-F011-456E-8A05-A34B371FBA01}">
      <dsp:nvSpPr>
        <dsp:cNvPr id="0" name=""/>
        <dsp:cNvSpPr/>
      </dsp:nvSpPr>
      <dsp:spPr>
        <a:xfrm>
          <a:off x="5220614" y="828726"/>
          <a:ext cx="173532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173532" y="76023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00252-9673-4A90-B332-D66C74EFE607}">
      <dsp:nvSpPr>
        <dsp:cNvPr id="0" name=""/>
        <dsp:cNvSpPr/>
      </dsp:nvSpPr>
      <dsp:spPr>
        <a:xfrm>
          <a:off x="4047204" y="2002136"/>
          <a:ext cx="173532" cy="760237"/>
        </a:xfrm>
        <a:custGeom>
          <a:avLst/>
          <a:gdLst/>
          <a:ahLst/>
          <a:cxnLst/>
          <a:rect l="0" t="0" r="0" b="0"/>
          <a:pathLst>
            <a:path>
              <a:moveTo>
                <a:pt x="173532" y="0"/>
              </a:moveTo>
              <a:lnTo>
                <a:pt x="173532" y="760237"/>
              </a:lnTo>
              <a:lnTo>
                <a:pt x="0" y="7602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D2BE1-C799-4226-80B9-ADF032BF9DDA}">
      <dsp:nvSpPr>
        <dsp:cNvPr id="0" name=""/>
        <dsp:cNvSpPr/>
      </dsp:nvSpPr>
      <dsp:spPr>
        <a:xfrm>
          <a:off x="5047082" y="828726"/>
          <a:ext cx="173532" cy="760237"/>
        </a:xfrm>
        <a:custGeom>
          <a:avLst/>
          <a:gdLst/>
          <a:ahLst/>
          <a:cxnLst/>
          <a:rect l="0" t="0" r="0" b="0"/>
          <a:pathLst>
            <a:path>
              <a:moveTo>
                <a:pt x="173532" y="0"/>
              </a:moveTo>
              <a:lnTo>
                <a:pt x="173532" y="760237"/>
              </a:lnTo>
              <a:lnTo>
                <a:pt x="0" y="76023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A259C-D0F8-448B-80DE-3CEDB1B7B937}">
      <dsp:nvSpPr>
        <dsp:cNvPr id="0" name=""/>
        <dsp:cNvSpPr/>
      </dsp:nvSpPr>
      <dsp:spPr>
        <a:xfrm>
          <a:off x="5220614" y="828726"/>
          <a:ext cx="1999754" cy="2693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0351"/>
              </a:lnTo>
              <a:lnTo>
                <a:pt x="1999754" y="2520351"/>
              </a:lnTo>
              <a:lnTo>
                <a:pt x="1999754" y="26938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42B57-1B32-4D18-A8AC-0D2EBC46B472}">
      <dsp:nvSpPr>
        <dsp:cNvPr id="0" name=""/>
        <dsp:cNvSpPr/>
      </dsp:nvSpPr>
      <dsp:spPr>
        <a:xfrm>
          <a:off x="5174894" y="828726"/>
          <a:ext cx="91440" cy="26938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938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24A79-9A7D-469E-833C-BC32441F64E5}">
      <dsp:nvSpPr>
        <dsp:cNvPr id="0" name=""/>
        <dsp:cNvSpPr/>
      </dsp:nvSpPr>
      <dsp:spPr>
        <a:xfrm>
          <a:off x="3220859" y="828726"/>
          <a:ext cx="1999754" cy="2693884"/>
        </a:xfrm>
        <a:custGeom>
          <a:avLst/>
          <a:gdLst/>
          <a:ahLst/>
          <a:cxnLst/>
          <a:rect l="0" t="0" r="0" b="0"/>
          <a:pathLst>
            <a:path>
              <a:moveTo>
                <a:pt x="1999754" y="0"/>
              </a:moveTo>
              <a:lnTo>
                <a:pt x="1999754" y="2520351"/>
              </a:lnTo>
              <a:lnTo>
                <a:pt x="0" y="2520351"/>
              </a:lnTo>
              <a:lnTo>
                <a:pt x="0" y="26938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1323D-E826-4793-BE92-19747A789A53}">
      <dsp:nvSpPr>
        <dsp:cNvPr id="0" name=""/>
        <dsp:cNvSpPr/>
      </dsp:nvSpPr>
      <dsp:spPr>
        <a:xfrm>
          <a:off x="4394269" y="238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Neo4j Database Setup</a:t>
          </a:r>
        </a:p>
      </dsp:txBody>
      <dsp:txXfrm>
        <a:off x="4394269" y="2381"/>
        <a:ext cx="1652689" cy="826344"/>
      </dsp:txXfrm>
    </dsp:sp>
    <dsp:sp modelId="{D5DD7F2D-2544-4421-8211-38540414AAB3}">
      <dsp:nvSpPr>
        <dsp:cNvPr id="0" name=""/>
        <dsp:cNvSpPr/>
      </dsp:nvSpPr>
      <dsp:spPr>
        <a:xfrm>
          <a:off x="2394514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Langchain</a:t>
          </a:r>
          <a:endParaRPr lang="en-US" sz="1900" kern="1200" dirty="0"/>
        </a:p>
      </dsp:txBody>
      <dsp:txXfrm>
        <a:off x="2394514" y="3522611"/>
        <a:ext cx="1652689" cy="826344"/>
      </dsp:txXfrm>
    </dsp:sp>
    <dsp:sp modelId="{01845517-53FA-4969-997E-0E11382ECAB1}">
      <dsp:nvSpPr>
        <dsp:cNvPr id="0" name=""/>
        <dsp:cNvSpPr/>
      </dsp:nvSpPr>
      <dsp:spPr>
        <a:xfrm>
          <a:off x="4394269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</a:t>
          </a:r>
        </a:p>
      </dsp:txBody>
      <dsp:txXfrm>
        <a:off x="4394269" y="3522611"/>
        <a:ext cx="1652689" cy="826344"/>
      </dsp:txXfrm>
    </dsp:sp>
    <dsp:sp modelId="{DCC24295-F1B6-46A2-ACA1-BB5E9004F173}">
      <dsp:nvSpPr>
        <dsp:cNvPr id="0" name=""/>
        <dsp:cNvSpPr/>
      </dsp:nvSpPr>
      <dsp:spPr>
        <a:xfrm>
          <a:off x="6394024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Streamlit</a:t>
          </a:r>
          <a:endParaRPr lang="en-US" sz="1900" kern="1200" dirty="0"/>
        </a:p>
      </dsp:txBody>
      <dsp:txXfrm>
        <a:off x="6394024" y="3522611"/>
        <a:ext cx="1652689" cy="826344"/>
      </dsp:txXfrm>
    </dsp:sp>
    <dsp:sp modelId="{0E31DC20-593C-4F36-BF21-F85155474CA0}">
      <dsp:nvSpPr>
        <dsp:cNvPr id="0" name=""/>
        <dsp:cNvSpPr/>
      </dsp:nvSpPr>
      <dsp:spPr>
        <a:xfrm>
          <a:off x="3394392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Nodes</a:t>
          </a:r>
        </a:p>
      </dsp:txBody>
      <dsp:txXfrm>
        <a:off x="3394392" y="1175791"/>
        <a:ext cx="1652689" cy="826344"/>
      </dsp:txXfrm>
    </dsp:sp>
    <dsp:sp modelId="{406F1B1C-2446-49A5-A870-F7F8152CE2EA}">
      <dsp:nvSpPr>
        <dsp:cNvPr id="0" name=""/>
        <dsp:cNvSpPr/>
      </dsp:nvSpPr>
      <dsp:spPr>
        <a:xfrm>
          <a:off x="2394514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Vectorizing Nodes</a:t>
          </a:r>
        </a:p>
      </dsp:txBody>
      <dsp:txXfrm>
        <a:off x="2394514" y="2349201"/>
        <a:ext cx="1652689" cy="826344"/>
      </dsp:txXfrm>
    </dsp:sp>
    <dsp:sp modelId="{92BA57BD-F884-437B-9066-7D6908C2F60A}">
      <dsp:nvSpPr>
        <dsp:cNvPr id="0" name=""/>
        <dsp:cNvSpPr/>
      </dsp:nvSpPr>
      <dsp:spPr>
        <a:xfrm>
          <a:off x="5394146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Edges</a:t>
          </a:r>
        </a:p>
      </dsp:txBody>
      <dsp:txXfrm>
        <a:off x="5394146" y="1175791"/>
        <a:ext cx="1652689" cy="826344"/>
      </dsp:txXfrm>
    </dsp:sp>
    <dsp:sp modelId="{27B25AE6-9232-42AC-9812-AB56EB4EBD84}">
      <dsp:nvSpPr>
        <dsp:cNvPr id="0" name=""/>
        <dsp:cNvSpPr/>
      </dsp:nvSpPr>
      <dsp:spPr>
        <a:xfrm>
          <a:off x="6468395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Mapping Similarity</a:t>
          </a:r>
        </a:p>
      </dsp:txBody>
      <dsp:txXfrm>
        <a:off x="6468395" y="2349201"/>
        <a:ext cx="1652689" cy="826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41B40-6B89-40AB-8119-86A4EA55B7CA}">
      <dsp:nvSpPr>
        <dsp:cNvPr id="0" name=""/>
        <dsp:cNvSpPr/>
      </dsp:nvSpPr>
      <dsp:spPr>
        <a:xfrm>
          <a:off x="9242" y="1201876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Key Metrics:</a:t>
          </a:r>
          <a:r>
            <a:rPr lang="en-US" sz="1700" kern="1200" dirty="0"/>
            <a:t> Accuracy of similarity searches, efficiency of data retrieval, and user satisfaction.</a:t>
          </a:r>
        </a:p>
      </dsp:txBody>
      <dsp:txXfrm>
        <a:off x="57787" y="1250421"/>
        <a:ext cx="2665308" cy="1560349"/>
      </dsp:txXfrm>
    </dsp:sp>
    <dsp:sp modelId="{78819F4E-3F0E-4DA7-9C02-A52C38369EAE}">
      <dsp:nvSpPr>
        <dsp:cNvPr id="0" name=""/>
        <dsp:cNvSpPr/>
      </dsp:nvSpPr>
      <dsp:spPr>
        <a:xfrm>
          <a:off x="3014732" y="168805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14732" y="1825074"/>
        <a:ext cx="409940" cy="411044"/>
      </dsp:txXfrm>
    </dsp:sp>
    <dsp:sp modelId="{3D3251B7-FE61-497F-8468-53101465E1AF}">
      <dsp:nvSpPr>
        <dsp:cNvPr id="0" name=""/>
        <dsp:cNvSpPr/>
      </dsp:nvSpPr>
      <dsp:spPr>
        <a:xfrm>
          <a:off x="3876600" y="1201876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Calculation Methods:</a:t>
          </a:r>
          <a:r>
            <a:rPr lang="en-US" sz="1700" kern="1200"/>
            <a:t> Use precision and recall for similarity searches, response time for data retrieval, and user feedback surveys.</a:t>
          </a:r>
        </a:p>
      </dsp:txBody>
      <dsp:txXfrm>
        <a:off x="3925145" y="1250421"/>
        <a:ext cx="2665308" cy="1560349"/>
      </dsp:txXfrm>
    </dsp:sp>
    <dsp:sp modelId="{48C370E3-E0BF-45AB-8C57-284CAF66160F}">
      <dsp:nvSpPr>
        <dsp:cNvPr id="0" name=""/>
        <dsp:cNvSpPr/>
      </dsp:nvSpPr>
      <dsp:spPr>
        <a:xfrm>
          <a:off x="6882090" y="168805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82090" y="1825074"/>
        <a:ext cx="409940" cy="411044"/>
      </dsp:txXfrm>
    </dsp:sp>
    <dsp:sp modelId="{545DD731-24FD-4A2C-AD18-5768DCC8694F}">
      <dsp:nvSpPr>
        <dsp:cNvPr id="0" name=""/>
        <dsp:cNvSpPr/>
      </dsp:nvSpPr>
      <dsp:spPr>
        <a:xfrm>
          <a:off x="7743958" y="1201876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Initial Results:</a:t>
          </a:r>
          <a:r>
            <a:rPr lang="en-US" sz="1700" kern="1200"/>
            <a:t> High accuracy in similarity searches, fast data retrieval times, and positive initial user feedback.</a:t>
          </a:r>
        </a:p>
      </dsp:txBody>
      <dsp:txXfrm>
        <a:off x="7792503" y="1250421"/>
        <a:ext cx="2665308" cy="1560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F345F-4024-446F-B6E9-2C26D52A689E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Improvement Strategies:</a:t>
          </a:r>
          <a:r>
            <a:rPr lang="en-US" sz="1800" kern="1200"/>
            <a:t> Optimize graph database queries, enhance vector indexing algorithms and refine RAG processes</a:t>
          </a:r>
        </a:p>
      </dsp:txBody>
      <dsp:txXfrm>
        <a:off x="821" y="1779497"/>
        <a:ext cx="3327201" cy="2395585"/>
      </dsp:txXfrm>
    </dsp:sp>
    <dsp:sp modelId="{C9C57A26-E022-4FBC-9C6E-BAF128FFDD62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82441"/>
        <a:ext cx="3327201" cy="1597056"/>
      </dsp:txXfrm>
    </dsp:sp>
    <dsp:sp modelId="{7CA60D0C-A4D7-4E02-9303-DCA17EA83051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Planned Enhancements:</a:t>
          </a:r>
          <a:r>
            <a:rPr lang="en-US" sz="1800" kern="1200"/>
            <a:t> Implement query optimization techniques, refine vector indexing, integrate advanced ML models, and adjust RAG parameters for better context understanding.</a:t>
          </a:r>
        </a:p>
      </dsp:txBody>
      <dsp:txXfrm>
        <a:off x="3594199" y="1779497"/>
        <a:ext cx="3327201" cy="2395585"/>
      </dsp:txXfrm>
    </dsp:sp>
    <dsp:sp modelId="{2678AEAC-1732-47C4-94E9-BA16ADEC04D2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82441"/>
        <a:ext cx="3327201" cy="1597056"/>
      </dsp:txXfrm>
    </dsp:sp>
    <dsp:sp modelId="{D34E8279-762B-4600-B14F-196C71373176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Expected Impact:</a:t>
          </a:r>
          <a:r>
            <a:rPr lang="en-US" sz="1800" kern="1200"/>
            <a:t> Improved search accuracy, faster data retrieval, and increased user satisfaction through more precise and efficient insights.</a:t>
          </a:r>
        </a:p>
      </dsp:txBody>
      <dsp:txXfrm>
        <a:off x="7187576" y="1779497"/>
        <a:ext cx="3327201" cy="2395585"/>
      </dsp:txXfrm>
    </dsp:sp>
    <dsp:sp modelId="{DC90EFE2-3B01-4872-8C48-1670D3E016D8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422DF-D450-4591-B4F1-546C07A9817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20DEB-468A-464B-9AAA-D153EBE409A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0229-D68C-432C-AC63-B7141B5BE11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Steps to Deploy:</a:t>
          </a:r>
          <a:r>
            <a:rPr lang="en-US" sz="2300" kern="1200"/>
            <a:t> Integrate all components and set up the production environment for the Neo4j graph database and application functionalities.</a:t>
          </a:r>
        </a:p>
      </dsp:txBody>
      <dsp:txXfrm>
        <a:off x="1437631" y="531"/>
        <a:ext cx="9077968" cy="1244702"/>
      </dsp:txXfrm>
    </dsp:sp>
    <dsp:sp modelId="{69C7E173-2AAD-4F8D-95D0-94893103A56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A172A-8DBE-4CF2-B840-FD806B45326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ADC4F-9178-4636-80E7-D0983C15BA1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Tools and Platforms:</a:t>
          </a:r>
          <a:r>
            <a:rPr lang="en-US" sz="2300" kern="1200"/>
            <a:t> Use a cloud service provider (e.g., AWS, Azure, GCP) for hosting and Neo4j for database management or containerize the pipeline using docker.</a:t>
          </a:r>
        </a:p>
      </dsp:txBody>
      <dsp:txXfrm>
        <a:off x="1437631" y="1556410"/>
        <a:ext cx="9077968" cy="1244702"/>
      </dsp:txXfrm>
    </dsp:sp>
    <dsp:sp modelId="{A74958EA-86E4-4F30-9880-4B7CCD33A6F8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5030A-0953-4925-B696-A6B30BA37DD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B0436-C7F1-41AD-B685-CB6ED072E69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User Testing and Feedback:</a:t>
          </a:r>
          <a:r>
            <a:rPr lang="en-US" sz="2300" kern="1200"/>
            <a:t> Launch a beta version using a LinkedIn post or Blog, collect user feedback, and iterate based on insights before full-scale deployment.</a:t>
          </a:r>
        </a:p>
      </dsp:txBody>
      <dsp:txXfrm>
        <a:off x="1437631" y="3112289"/>
        <a:ext cx="9077968" cy="1244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0730-7BFA-4464-8D46-04C94DC4E4D2}">
      <dsp:nvSpPr>
        <dsp:cNvPr id="0" name=""/>
        <dsp:cNvSpPr/>
      </dsp:nvSpPr>
      <dsp:spPr>
        <a:xfrm>
          <a:off x="0" y="44636"/>
          <a:ext cx="1051560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Potential Extensions:</a:t>
          </a:r>
          <a:r>
            <a:rPr lang="en-US" sz="2500" kern="1200"/>
            <a:t> Integrate additional datasets for broader supply chain analysis and use more unstructured datasets like PDFs to understand product supply chains.</a:t>
          </a:r>
        </a:p>
      </dsp:txBody>
      <dsp:txXfrm>
        <a:off x="67110" y="111746"/>
        <a:ext cx="10381380" cy="1240530"/>
      </dsp:txXfrm>
    </dsp:sp>
    <dsp:sp modelId="{489E36F9-81BA-470F-B943-AC8FD469F195}">
      <dsp:nvSpPr>
        <dsp:cNvPr id="0" name=""/>
        <dsp:cNvSpPr/>
      </dsp:nvSpPr>
      <dsp:spPr>
        <a:xfrm>
          <a:off x="0" y="1491387"/>
          <a:ext cx="10515600" cy="137475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Long-term Vision:</a:t>
          </a:r>
          <a:r>
            <a:rPr lang="en-US" sz="2500" kern="1200"/>
            <a:t> Develop a comprehensive supply chain management tool with real-time monitoring and data visualization features.</a:t>
          </a:r>
        </a:p>
      </dsp:txBody>
      <dsp:txXfrm>
        <a:off x="67110" y="1558497"/>
        <a:ext cx="10381380" cy="1240530"/>
      </dsp:txXfrm>
    </dsp:sp>
    <dsp:sp modelId="{785FC5E4-6DC7-46F1-8D53-54177501962E}">
      <dsp:nvSpPr>
        <dsp:cNvPr id="0" name=""/>
        <dsp:cNvSpPr/>
      </dsp:nvSpPr>
      <dsp:spPr>
        <a:xfrm>
          <a:off x="0" y="2938136"/>
          <a:ext cx="10515600" cy="13747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Further Development:</a:t>
          </a:r>
          <a:r>
            <a:rPr lang="en-US" sz="2500" kern="1200"/>
            <a:t> Collaborate with industry stakeholders to refine the tool, incorporate advanced AI techniques, and scale for enterprise use.</a:t>
          </a:r>
        </a:p>
      </dsp:txBody>
      <dsp:txXfrm>
        <a:off x="67110" y="3005246"/>
        <a:ext cx="10381380" cy="12405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40544-705E-48E6-AEAC-A18C7D5090C9}">
      <dsp:nvSpPr>
        <dsp:cNvPr id="0" name=""/>
        <dsp:cNvSpPr/>
      </dsp:nvSpPr>
      <dsp:spPr>
        <a:xfrm>
          <a:off x="0" y="48221"/>
          <a:ext cx="10506456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Summary of the Project:</a:t>
          </a:r>
          <a:r>
            <a:rPr lang="en-US" sz="2600" kern="1200" dirty="0"/>
            <a:t> Developed a Neo4j graph RAG Pipeline to understand global supply chains, utilizing advanced data science techniques for analysis.</a:t>
          </a:r>
        </a:p>
      </dsp:txBody>
      <dsp:txXfrm>
        <a:off x="69794" y="118015"/>
        <a:ext cx="10366868" cy="1290152"/>
      </dsp:txXfrm>
    </dsp:sp>
    <dsp:sp modelId="{B3C9F233-CC31-48F6-8E6E-F61F216A9E10}">
      <dsp:nvSpPr>
        <dsp:cNvPr id="0" name=""/>
        <dsp:cNvSpPr/>
      </dsp:nvSpPr>
      <dsp:spPr>
        <a:xfrm>
          <a:off x="0" y="1552841"/>
          <a:ext cx="10506456" cy="14297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Key Takeaways:</a:t>
          </a:r>
          <a:r>
            <a:rPr lang="en-US" sz="2600" kern="1200"/>
            <a:t> Improved understanding of supply chain networks, enhanced data retrieval, and actionable insights for better decision-making.</a:t>
          </a:r>
        </a:p>
      </dsp:txBody>
      <dsp:txXfrm>
        <a:off x="69794" y="1622635"/>
        <a:ext cx="10366868" cy="1290152"/>
      </dsp:txXfrm>
    </dsp:sp>
    <dsp:sp modelId="{3457DB8C-2CD3-4C6E-9FAB-B7F6B9BE6E56}">
      <dsp:nvSpPr>
        <dsp:cNvPr id="0" name=""/>
        <dsp:cNvSpPr/>
      </dsp:nvSpPr>
      <dsp:spPr>
        <a:xfrm>
          <a:off x="0" y="3057461"/>
          <a:ext cx="10506456" cy="14297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Final Thoughts:</a:t>
          </a:r>
          <a:r>
            <a:rPr lang="en-US" sz="2600" kern="1200"/>
            <a:t> The project demonstrates the potential of integrating graph databases and advanced analytics to solve complex industry problems and provides a foundation for future enhancements.</a:t>
          </a:r>
        </a:p>
      </dsp:txBody>
      <dsp:txXfrm>
        <a:off x="69794" y="3127255"/>
        <a:ext cx="10366868" cy="129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D30A-2A66-7925-5183-9C59FD7C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25200-50B7-7F23-D348-9D4565C33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9434-10BC-A227-2ABB-81B672BB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666C-21F6-F6BF-6CE7-8A9B56E1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707F-CA67-F85B-862A-B6D9C7B9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C326-BE10-F3A6-01B0-D30D0855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8D97-B9F3-9049-3C67-5EF77F49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0E39-DCE6-1922-3CD9-54CD9E31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037C-9A07-6BB4-5218-11361557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20A3-8025-04A5-5055-26FD23D8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2F7F4-DB04-68A3-4216-04A05165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EC8F4-3D21-D603-6326-ACFA65E59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617E-D1B9-B250-89BB-1D1C9FBB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D1A8-58EC-4F5F-8C9C-CB06A3F7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A390-79D2-391F-7DBF-DE08B720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CC6B-D28C-F333-7945-192C562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AF6A-0B35-7B27-291D-0287A2AE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144C-F941-C347-01C1-9E0FBBB9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3992-83BF-1A22-16FF-76BED0BB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A5BF-752A-1C71-75A9-8BAC5722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B799-0CD8-C0B3-0A13-B05CE795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D6CE7-C767-103C-41F9-089D3C94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4B78-9FD3-E544-5C75-2B437729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D0A3-0896-A7FC-DB73-6AA80F98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B60E-F2F6-29FD-163C-1835D8E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070A-5741-4456-1E5A-FE0EDFB1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BD24-234E-9B1E-DF38-BC4DEBF4B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25034-6235-97BA-2C7E-8914A8378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3690-A64A-7B00-E382-D159678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8410A-6FDB-7208-39EA-32DA33D8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AB124-965C-0A9C-FC2D-9A385073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3865-8354-F593-B5B8-6BB41A8A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772B1-ADC4-79B9-0E10-1EC5ADA61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C160C-4759-3D75-286F-A597080B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C0F62-11DB-9144-E2BF-F4EC29E21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ACB0C-EFFE-81D0-BADA-8E3AE294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49E9C-634C-03A7-F44A-77BC1521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F2564-CE5B-F5A5-36AF-DF857A79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20698-794C-12A4-8788-D28A79FF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8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978-D56A-735C-0D4F-ABDCC0D8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36BD-6045-CEB7-4AD1-76AC73AC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D9054-6368-D8BF-684A-8BFCB5BB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E6F91-6CC6-674B-2418-4A94DB18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879D1-0DAA-45CF-12E1-EB1D9AE2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2453D-EDF6-4E7D-FE26-0BC8CF59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FB3-5FEE-680D-2EEF-A1E7179F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5022-6111-3995-C85C-89271490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B43B-A82D-447C-C4D8-D83CE69A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C513C-A6D9-14E4-36FC-F0B78CED0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88FE-E368-7DDD-F2EC-655CC530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1D186-EA65-5A1B-1F04-A20D10BF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E6925-F187-8185-9A2D-E9C86B4F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F234-8360-DEF0-05BF-CC2C89E6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A1510-6B47-1B98-941A-1027CCC92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2A7A-BC8E-D178-659B-09FE7692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E321-543B-A389-D955-AB0B38C6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04D9-4716-1CF2-9F1F-7682DCC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774C-86C3-8CB9-D7D3-46EE9703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0063B-8C6A-A479-C510-E75F46D4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A420-745C-7F82-E239-2D6832E4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0F03-9A09-4751-AA6C-3B90FC31F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67DA8-C585-4AA1-8442-75A8F22C73B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5867-44B9-837C-5912-16A96F4A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FAB6-4330-B099-18DB-0D6B25516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D43A9-9540-42C8-9FFD-630D831CA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ed background with white text&#10;&#10;Description automatically generated">
            <a:extLst>
              <a:ext uri="{FF2B5EF4-FFF2-40B4-BE49-F238E27FC236}">
                <a16:creationId xmlns:a16="http://schemas.microsoft.com/office/drawing/2014/main" id="{E72BF2EE-6E16-B6E4-8420-1CF5B3540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6324671" cy="2213635"/>
          </a:xfrm>
          <a:prstGeom prst="rect">
            <a:avLst/>
          </a:prstGeom>
        </p:spPr>
      </p:pic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9F60E-BF6B-BA46-F931-7BD43F29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 err="1"/>
              <a:t>SupplyChain</a:t>
            </a:r>
            <a:r>
              <a:rPr lang="en-US" sz="3800" dirty="0"/>
              <a:t> Insights - Understanding Global Supply Chain Operations using Graph RAG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057AD-BA0C-94F5-6660-4C0FBB5F3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Autofit/>
          </a:bodyPr>
          <a:lstStyle/>
          <a:p>
            <a:pPr algn="l"/>
            <a:r>
              <a:rPr lang="en-US" sz="1400" dirty="0"/>
              <a:t>Abhishek Shankar 002751339</a:t>
            </a:r>
          </a:p>
          <a:p>
            <a:pPr algn="l"/>
            <a:r>
              <a:rPr lang="en-US" sz="1400" dirty="0"/>
              <a:t>INFO7375 ST Prompt Engineering &amp; AI</a:t>
            </a:r>
          </a:p>
          <a:p>
            <a:pPr algn="l"/>
            <a:r>
              <a:rPr lang="en-US" sz="1400" dirty="0"/>
              <a:t>July 2024</a:t>
            </a:r>
          </a:p>
        </p:txBody>
      </p:sp>
    </p:spTree>
    <p:extLst>
      <p:ext uri="{BB962C8B-B14F-4D97-AF65-F5344CB8AC3E}">
        <p14:creationId xmlns:p14="http://schemas.microsoft.com/office/powerpoint/2010/main" val="376392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0F57F-E98B-1B65-CB76-CDBCC9C8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Methods to Improve Metrics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05FE4-F956-857A-014E-83BDEC558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31027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61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9558F-307D-6114-9124-02B23893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Deployment Plans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88D6AF-65A8-69FE-4A49-BDAB5A56F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73172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92C95-A0B4-B94F-E339-662C020C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Future Scope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D0CDDA6-53EC-6E2A-1B26-D2B179293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64818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2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820C-5A37-8306-0C6C-3633286D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382DF3-49E5-4442-0E34-D4403DB3F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345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61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Yellow question mark">
            <a:extLst>
              <a:ext uri="{FF2B5EF4-FFF2-40B4-BE49-F238E27FC236}">
                <a16:creationId xmlns:a16="http://schemas.microsoft.com/office/drawing/2014/main" id="{D6ED5441-4E88-E4F6-64E9-071FE8FEE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50" r="3250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4331-F40C-D39B-E70B-60310698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tx1">
                    <a:alpha val="80000"/>
                  </a:schemeClr>
                </a:solidFill>
              </a:rPr>
              <a:t>ANY QUESTIONS ?????? </a:t>
            </a:r>
            <a:r>
              <a:rPr lang="en-US" sz="4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3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C63DF-AA2F-0998-FC78-00FA599E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DF5D2-444B-A132-0110-11373158D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81304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5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21F7E-9B69-1DB4-3607-3B636428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Project Description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42AD9AA-DA0B-E728-9E7B-6D6B4A9BA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56373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33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62CF-8639-2558-C835-9050FB25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Architecture</a:t>
            </a:r>
            <a:endParaRPr lang="en-US" dirty="0"/>
          </a:p>
        </p:txBody>
      </p:sp>
      <p:pic>
        <p:nvPicPr>
          <p:cNvPr id="7" name="Content Placeholder 6" descr="A diagram of a streamlit&#10;&#10;Description automatically generated">
            <a:extLst>
              <a:ext uri="{FF2B5EF4-FFF2-40B4-BE49-F238E27FC236}">
                <a16:creationId xmlns:a16="http://schemas.microsoft.com/office/drawing/2014/main" id="{C74AB882-4403-8CB5-7504-6B93A26D0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68" y="1271582"/>
            <a:ext cx="9347387" cy="5450231"/>
          </a:xfrm>
        </p:spPr>
      </p:pic>
    </p:spTree>
    <p:extLst>
      <p:ext uri="{BB962C8B-B14F-4D97-AF65-F5344CB8AC3E}">
        <p14:creationId xmlns:p14="http://schemas.microsoft.com/office/powerpoint/2010/main" val="95163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0242-FEED-2C2B-BC20-A0BFF47D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 Different?</a:t>
            </a:r>
          </a:p>
        </p:txBody>
      </p:sp>
      <p:pic>
        <p:nvPicPr>
          <p:cNvPr id="7" name="Content Placeholder 6" descr="A diagram of a supply chain&#10;&#10;Description automatically generated">
            <a:extLst>
              <a:ext uri="{FF2B5EF4-FFF2-40B4-BE49-F238E27FC236}">
                <a16:creationId xmlns:a16="http://schemas.microsoft.com/office/drawing/2014/main" id="{6CCFB2F4-708B-1022-E98E-1AAD56485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97" y="1458599"/>
            <a:ext cx="7948006" cy="5034276"/>
          </a:xfrm>
        </p:spPr>
      </p:pic>
    </p:spTree>
    <p:extLst>
      <p:ext uri="{BB962C8B-B14F-4D97-AF65-F5344CB8AC3E}">
        <p14:creationId xmlns:p14="http://schemas.microsoft.com/office/powerpoint/2010/main" val="31017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CD122-5941-D197-77A6-D6DAE5A0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0394-90F4-E4CF-1B29-723CC146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1" y="1755058"/>
            <a:ext cx="4594121" cy="4395019"/>
          </a:xfrm>
        </p:spPr>
        <p:txBody>
          <a:bodyPr>
            <a:normAutofit/>
          </a:bodyPr>
          <a:lstStyle/>
          <a:p>
            <a:r>
              <a:rPr lang="en-US" sz="2000" dirty="0"/>
              <a:t>Data querying and manipulation will be done in the following ways</a:t>
            </a:r>
          </a:p>
          <a:p>
            <a:r>
              <a:rPr lang="en-US" sz="2000" dirty="0"/>
              <a:t>Python Scripts for the following – </a:t>
            </a:r>
          </a:p>
          <a:p>
            <a:pPr lvl="1"/>
            <a:r>
              <a:rPr lang="en-US" sz="1600" dirty="0"/>
              <a:t>EDA</a:t>
            </a:r>
          </a:p>
          <a:p>
            <a:pPr lvl="1"/>
            <a:r>
              <a:rPr lang="en-US" sz="1600" dirty="0"/>
              <a:t>Preprocessing and Cleaning</a:t>
            </a:r>
          </a:p>
          <a:p>
            <a:pPr lvl="1"/>
            <a:r>
              <a:rPr lang="en-US" sz="1600" dirty="0"/>
              <a:t>Ingestion</a:t>
            </a:r>
          </a:p>
          <a:p>
            <a:r>
              <a:rPr lang="en-US" sz="2000" dirty="0"/>
              <a:t>Cypher (Neo4j Scripting language)</a:t>
            </a:r>
          </a:p>
          <a:p>
            <a:pPr lvl="1"/>
            <a:r>
              <a:rPr lang="en-US" sz="1600" dirty="0"/>
              <a:t>Populating Database</a:t>
            </a:r>
          </a:p>
          <a:p>
            <a:pPr lvl="1"/>
            <a:r>
              <a:rPr lang="en-US" sz="1600" dirty="0"/>
              <a:t>Querying Database</a:t>
            </a:r>
          </a:p>
          <a:p>
            <a:pPr lvl="1"/>
            <a:r>
              <a:rPr lang="en-US" sz="1600" dirty="0"/>
              <a:t>Graph Analytics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6" name="Picture 5" descr="A colorful char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7182C97-6145-39CE-F374-51FD19D5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r="-2" b="-2"/>
          <a:stretch/>
        </p:blipFill>
        <p:spPr>
          <a:xfrm>
            <a:off x="5071404" y="1179872"/>
            <a:ext cx="7120596" cy="48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0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7863E-09B0-291D-3864-B8698D76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this Project?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0FCC7A5-3CB3-EC19-4BF7-B1A3EC407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98" b="1"/>
          <a:stretch/>
        </p:blipFill>
        <p:spPr>
          <a:xfrm>
            <a:off x="4332397" y="986792"/>
            <a:ext cx="7286157" cy="48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872E-CE4A-5873-4C12-743E8DB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Pipeline 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189F54-8796-4549-1BBD-F75824725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237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9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E0811-81D5-3BEC-078E-66022B1F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Performance Metrics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D3A841-D4E8-5C52-7C6B-0E1C83D75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877494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81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629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 Theme</vt:lpstr>
      <vt:lpstr>SupplyChain Insights - Understanding Global Supply Chain Operations using Graph RAG</vt:lpstr>
      <vt:lpstr>Introduction </vt:lpstr>
      <vt:lpstr>Project Description</vt:lpstr>
      <vt:lpstr>Project Architecture</vt:lpstr>
      <vt:lpstr>Whats Different?</vt:lpstr>
      <vt:lpstr>Data Collection and Preprocessing</vt:lpstr>
      <vt:lpstr>Why this Project?</vt:lpstr>
      <vt:lpstr>RAG Pipeline Implementation</vt:lpstr>
      <vt:lpstr>Performance Metrics</vt:lpstr>
      <vt:lpstr>Methods to Improve Metrics</vt:lpstr>
      <vt:lpstr>Deployment Plans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Shankar</dc:creator>
  <cp:lastModifiedBy>Abhishek Shankar</cp:lastModifiedBy>
  <cp:revision>40</cp:revision>
  <dcterms:created xsi:type="dcterms:W3CDTF">2024-07-14T17:14:16Z</dcterms:created>
  <dcterms:modified xsi:type="dcterms:W3CDTF">2024-07-16T14:19:42Z</dcterms:modified>
</cp:coreProperties>
</file>