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127.0.0.1:5500/index.html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3019" y="5602485"/>
            <a:ext cx="340163" cy="340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Text 1"/>
          <p:cNvSpPr txBox="1"/>
          <p:nvPr/>
        </p:nvSpPr>
        <p:spPr>
          <a:xfrm>
            <a:off x="878919" y="2262426"/>
            <a:ext cx="7386161" cy="1729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6500"/>
              </a:lnSpc>
              <a:defRPr sz="52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Gym 24 - Your Fitness Destination</a:t>
            </a:r>
          </a:p>
        </p:txBody>
      </p:sp>
      <p:sp>
        <p:nvSpPr>
          <p:cNvPr id="25" name="Text 2"/>
          <p:cNvSpPr txBox="1"/>
          <p:nvPr/>
        </p:nvSpPr>
        <p:spPr>
          <a:xfrm>
            <a:off x="878919" y="4262080"/>
            <a:ext cx="7386161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Welcome to Gym 24, the ultimate fitness destination. Discover a world-class gym with top-notch facilities and expert trainers to help you reach your fitness goals.</a:t>
            </a:r>
          </a:p>
        </p:txBody>
      </p:sp>
      <p:sp>
        <p:nvSpPr>
          <p:cNvPr id="26" name="Shape 3"/>
          <p:cNvSpPr/>
          <p:nvPr/>
        </p:nvSpPr>
        <p:spPr>
          <a:xfrm>
            <a:off x="13699501" y="7443215"/>
            <a:ext cx="355403" cy="355403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Text 4"/>
          <p:cNvSpPr txBox="1"/>
          <p:nvPr/>
        </p:nvSpPr>
        <p:spPr>
          <a:xfrm>
            <a:off x="862375" y="5633728"/>
            <a:ext cx="2713451" cy="1219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000"/>
              </a:lnSpc>
              <a:defRPr b="1" sz="21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pPr>
            <a:r>
              <a:t>by Abhijit Singh</a:t>
            </a:r>
          </a:p>
          <a:p>
            <a:pPr>
              <a:lnSpc>
                <a:spcPts val="3000"/>
              </a:lnSpc>
              <a:defRPr b="1" sz="21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pPr>
            <a:r>
              <a:t>Roll no.- 2110990041</a:t>
            </a:r>
          </a:p>
          <a:p>
            <a:pPr>
              <a:lnSpc>
                <a:spcPts val="3000"/>
              </a:lnSpc>
              <a:defRPr b="1" sz="21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pPr>
            <a:r>
              <a:t>Group- 5</a:t>
            </a:r>
          </a:p>
        </p:txBody>
      </p:sp>
      <p:pic>
        <p:nvPicPr>
          <p:cNvPr id="28" name="Image 2" descr="Imag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" descr="Imag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Text 1"/>
          <p:cNvSpPr txBox="1"/>
          <p:nvPr/>
        </p:nvSpPr>
        <p:spPr>
          <a:xfrm>
            <a:off x="878919" y="946309"/>
            <a:ext cx="3594861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About Gym 24</a:t>
            </a:r>
          </a:p>
        </p:txBody>
      </p:sp>
      <p:sp>
        <p:nvSpPr>
          <p:cNvPr id="34" name="Text 2"/>
          <p:cNvSpPr txBox="1"/>
          <p:nvPr/>
        </p:nvSpPr>
        <p:spPr>
          <a:xfrm>
            <a:off x="878919" y="1973937"/>
            <a:ext cx="9214961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Gym 24 is a cutting-edge fitness center that provides a range of services and facilities designed to meet all your fitness needs. Experience a welcoming and motivating environment that will transform your fitness journey.</a:t>
            </a:r>
          </a:p>
        </p:txBody>
      </p:sp>
      <p:sp>
        <p:nvSpPr>
          <p:cNvPr id="35" name="Shape 3"/>
          <p:cNvSpPr/>
          <p:nvPr/>
        </p:nvSpPr>
        <p:spPr>
          <a:xfrm>
            <a:off x="833199" y="346364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ext 4"/>
          <p:cNvSpPr txBox="1"/>
          <p:nvPr/>
        </p:nvSpPr>
        <p:spPr>
          <a:xfrm>
            <a:off x="939221" y="3505318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" name="Text 5"/>
          <p:cNvSpPr txBox="1"/>
          <p:nvPr/>
        </p:nvSpPr>
        <p:spPr>
          <a:xfrm>
            <a:off x="1601032" y="3539966"/>
            <a:ext cx="194200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Fitness Experts</a:t>
            </a:r>
          </a:p>
        </p:txBody>
      </p:sp>
      <p:sp>
        <p:nvSpPr>
          <p:cNvPr id="38" name="Text 6"/>
          <p:cNvSpPr txBox="1"/>
          <p:nvPr/>
        </p:nvSpPr>
        <p:spPr>
          <a:xfrm>
            <a:off x="1601032" y="4109322"/>
            <a:ext cx="3728562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Our certified trainers are dedicated to helping you maximize your workouts and achieve your goals. Personalized training plans ensure results!</a:t>
            </a:r>
          </a:p>
        </p:txBody>
      </p:sp>
      <p:sp>
        <p:nvSpPr>
          <p:cNvPr id="39" name="Shape 7"/>
          <p:cNvSpPr/>
          <p:nvPr/>
        </p:nvSpPr>
        <p:spPr>
          <a:xfrm>
            <a:off x="5597485" y="346364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Text 8"/>
          <p:cNvSpPr txBox="1"/>
          <p:nvPr/>
        </p:nvSpPr>
        <p:spPr>
          <a:xfrm>
            <a:off x="5703507" y="3505318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" name="Text 9"/>
          <p:cNvSpPr txBox="1"/>
          <p:nvPr/>
        </p:nvSpPr>
        <p:spPr>
          <a:xfrm>
            <a:off x="6365319" y="3539966"/>
            <a:ext cx="292037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Diverse Class Selection</a:t>
            </a:r>
          </a:p>
        </p:txBody>
      </p:sp>
      <p:sp>
        <p:nvSpPr>
          <p:cNvPr id="42" name="Text 10"/>
          <p:cNvSpPr txBox="1"/>
          <p:nvPr/>
        </p:nvSpPr>
        <p:spPr>
          <a:xfrm>
            <a:off x="6365319" y="4109322"/>
            <a:ext cx="3728562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From high-intensity interval training to yoga and spin classes, our group fitness options cater to all ages and fitness levels.</a:t>
            </a:r>
          </a:p>
        </p:txBody>
      </p:sp>
      <p:sp>
        <p:nvSpPr>
          <p:cNvPr id="43" name="Shape 11"/>
          <p:cNvSpPr/>
          <p:nvPr/>
        </p:nvSpPr>
        <p:spPr>
          <a:xfrm>
            <a:off x="833199" y="5926692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ext 12"/>
          <p:cNvSpPr txBox="1"/>
          <p:nvPr/>
        </p:nvSpPr>
        <p:spPr>
          <a:xfrm>
            <a:off x="939221" y="5968365"/>
            <a:ext cx="287782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" name="Text 13"/>
          <p:cNvSpPr txBox="1"/>
          <p:nvPr/>
        </p:nvSpPr>
        <p:spPr>
          <a:xfrm>
            <a:off x="1601032" y="6003011"/>
            <a:ext cx="2520199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Premium Equipment</a:t>
            </a:r>
          </a:p>
        </p:txBody>
      </p:sp>
      <p:sp>
        <p:nvSpPr>
          <p:cNvPr id="46" name="Text 14"/>
          <p:cNvSpPr txBox="1"/>
          <p:nvPr/>
        </p:nvSpPr>
        <p:spPr>
          <a:xfrm>
            <a:off x="1601033" y="6572369"/>
            <a:ext cx="8492847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Our gym is equipped with state-of-the-art machines and free weights, creating an optimal training environment for strength and cardio workouts.</a:t>
            </a:r>
          </a:p>
        </p:txBody>
      </p:sp>
      <p:pic>
        <p:nvPicPr>
          <p:cNvPr id="47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0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0D0A2C">
              <a:alpha val="75000"/>
            </a:srgbClr>
          </a:solidFill>
          <a:ln w="13454">
            <a:solidFill>
              <a:srgbClr val="FFFFFF">
                <a:alpha val="16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ext 1"/>
          <p:cNvSpPr txBox="1"/>
          <p:nvPr/>
        </p:nvSpPr>
        <p:spPr>
          <a:xfrm>
            <a:off x="2230992" y="593884"/>
            <a:ext cx="5647543" cy="75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300"/>
              </a:lnSpc>
              <a:defRPr sz="42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Membership at Gym 24</a:t>
            </a:r>
          </a:p>
        </p:txBody>
      </p:sp>
      <p:sp>
        <p:nvSpPr>
          <p:cNvPr id="53" name="Text 2"/>
          <p:cNvSpPr txBox="1"/>
          <p:nvPr/>
        </p:nvSpPr>
        <p:spPr>
          <a:xfrm>
            <a:off x="2230992" y="1700689"/>
            <a:ext cx="8168027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Join our fitness community and enjoy exclusive benefits with a Gym 24 membership.</a:t>
            </a:r>
          </a:p>
        </p:txBody>
      </p:sp>
      <p:sp>
        <p:nvSpPr>
          <p:cNvPr id="54" name="Shape 3"/>
          <p:cNvSpPr/>
          <p:nvPr/>
        </p:nvSpPr>
        <p:spPr>
          <a:xfrm>
            <a:off x="2185273" y="2289095"/>
            <a:ext cx="5021937" cy="2394467"/>
          </a:xfrm>
          <a:prstGeom prst="roundRect">
            <a:avLst>
              <a:gd name="adj" fmla="val 4059"/>
            </a:avLst>
          </a:prstGeom>
          <a:solidFill>
            <a:srgbClr val="3C136D"/>
          </a:solidFill>
          <a:ln w="13454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Text 4"/>
          <p:cNvSpPr txBox="1"/>
          <p:nvPr/>
        </p:nvSpPr>
        <p:spPr>
          <a:xfrm>
            <a:off x="2460426" y="2518529"/>
            <a:ext cx="2697955" cy="41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Flexible Memberships</a:t>
            </a:r>
          </a:p>
        </p:txBody>
      </p:sp>
      <p:sp>
        <p:nvSpPr>
          <p:cNvPr id="56" name="Text 5"/>
          <p:cNvSpPr txBox="1"/>
          <p:nvPr/>
        </p:nvSpPr>
        <p:spPr>
          <a:xfrm>
            <a:off x="2460427" y="3072051"/>
            <a:ext cx="4471630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Choose from various membership options based on your fitness goals and preferences. We offer short-term and long-term plans to suit every individual.</a:t>
            </a:r>
          </a:p>
        </p:txBody>
      </p:sp>
      <p:sp>
        <p:nvSpPr>
          <p:cNvPr id="57" name="Shape 6"/>
          <p:cNvSpPr/>
          <p:nvPr/>
        </p:nvSpPr>
        <p:spPr>
          <a:xfrm>
            <a:off x="7423190" y="2289095"/>
            <a:ext cx="5021938" cy="2394467"/>
          </a:xfrm>
          <a:prstGeom prst="roundRect">
            <a:avLst>
              <a:gd name="adj" fmla="val 4059"/>
            </a:avLst>
          </a:prstGeom>
          <a:solidFill>
            <a:srgbClr val="3C136D"/>
          </a:solidFill>
          <a:ln w="13454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ext 7"/>
          <p:cNvSpPr txBox="1"/>
          <p:nvPr/>
        </p:nvSpPr>
        <p:spPr>
          <a:xfrm>
            <a:off x="7698342" y="2518529"/>
            <a:ext cx="1838082" cy="41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Member Perks</a:t>
            </a:r>
          </a:p>
        </p:txBody>
      </p:sp>
      <p:sp>
        <p:nvSpPr>
          <p:cNvPr id="59" name="Text 8"/>
          <p:cNvSpPr txBox="1"/>
          <p:nvPr/>
        </p:nvSpPr>
        <p:spPr>
          <a:xfrm>
            <a:off x="7698342" y="3072051"/>
            <a:ext cx="4471631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Enjoy access to additional amenities such as saunas, showers, and nutritional guidance. Members also receive discounts on personal training sessions and exclusive promotions.</a:t>
            </a:r>
          </a:p>
        </p:txBody>
      </p:sp>
      <p:sp>
        <p:nvSpPr>
          <p:cNvPr id="60" name="Shape 9"/>
          <p:cNvSpPr/>
          <p:nvPr/>
        </p:nvSpPr>
        <p:spPr>
          <a:xfrm>
            <a:off x="2185273" y="4899540"/>
            <a:ext cx="5021937" cy="2739986"/>
          </a:xfrm>
          <a:prstGeom prst="roundRect">
            <a:avLst>
              <a:gd name="adj" fmla="val 3547"/>
            </a:avLst>
          </a:prstGeom>
          <a:solidFill>
            <a:srgbClr val="3C136D"/>
          </a:solidFill>
          <a:ln w="13454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Text 10"/>
          <p:cNvSpPr txBox="1"/>
          <p:nvPr/>
        </p:nvSpPr>
        <p:spPr>
          <a:xfrm>
            <a:off x="2460426" y="5128974"/>
            <a:ext cx="3573195" cy="41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Convenient Payment Options</a:t>
            </a:r>
          </a:p>
        </p:txBody>
      </p:sp>
      <p:sp>
        <p:nvSpPr>
          <p:cNvPr id="62" name="Text 11"/>
          <p:cNvSpPr txBox="1"/>
          <p:nvPr/>
        </p:nvSpPr>
        <p:spPr>
          <a:xfrm>
            <a:off x="2460427" y="5682496"/>
            <a:ext cx="4471630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We provide flexible payment methods including monthly, quarterly, and annual billing cycles. Experience hassle-free membership management with our user-friendly online portal.</a:t>
            </a:r>
          </a:p>
        </p:txBody>
      </p:sp>
      <p:sp>
        <p:nvSpPr>
          <p:cNvPr id="63" name="Shape 12"/>
          <p:cNvSpPr/>
          <p:nvPr/>
        </p:nvSpPr>
        <p:spPr>
          <a:xfrm>
            <a:off x="7423190" y="4899540"/>
            <a:ext cx="5021938" cy="2739986"/>
          </a:xfrm>
          <a:prstGeom prst="roundRect">
            <a:avLst>
              <a:gd name="adj" fmla="val 3547"/>
            </a:avLst>
          </a:prstGeom>
          <a:solidFill>
            <a:srgbClr val="3C136D"/>
          </a:solidFill>
          <a:ln w="13454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Text 13"/>
          <p:cNvSpPr txBox="1"/>
          <p:nvPr/>
        </p:nvSpPr>
        <p:spPr>
          <a:xfrm>
            <a:off x="7698342" y="5128974"/>
            <a:ext cx="1542342" cy="41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24/7 Access</a:t>
            </a:r>
          </a:p>
        </p:txBody>
      </p:sp>
      <p:sp>
        <p:nvSpPr>
          <p:cNvPr id="65" name="Text 14"/>
          <p:cNvSpPr txBox="1"/>
          <p:nvPr/>
        </p:nvSpPr>
        <p:spPr>
          <a:xfrm>
            <a:off x="7698342" y="5682496"/>
            <a:ext cx="4471631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Experience the freedom to work out whenever it suits you with our round-the-clock access. No more scheduling conflicts or limited gym hours!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2" descr="Imag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Text 1"/>
          <p:cNvSpPr txBox="1"/>
          <p:nvPr/>
        </p:nvSpPr>
        <p:spPr>
          <a:xfrm>
            <a:off x="878918" y="1083825"/>
            <a:ext cx="8209780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FAQs - Your Questions Answered</a:t>
            </a:r>
          </a:p>
        </p:txBody>
      </p:sp>
      <p:sp>
        <p:nvSpPr>
          <p:cNvPr id="71" name="Text 2"/>
          <p:cNvSpPr txBox="1"/>
          <p:nvPr/>
        </p:nvSpPr>
        <p:spPr>
          <a:xfrm>
            <a:off x="878919" y="2111454"/>
            <a:ext cx="5732616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Find answers to frequently asked questions about Gym 24.</a:t>
            </a:r>
          </a:p>
        </p:txBody>
      </p:sp>
      <p:sp>
        <p:nvSpPr>
          <p:cNvPr id="72" name="Shape 3"/>
          <p:cNvSpPr/>
          <p:nvPr/>
        </p:nvSpPr>
        <p:spPr>
          <a:xfrm>
            <a:off x="833199" y="2716768"/>
            <a:ext cx="4542116" cy="2454713"/>
          </a:xfrm>
          <a:prstGeom prst="roundRect">
            <a:avLst>
              <a:gd name="adj" fmla="val 4073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Text 4"/>
          <p:cNvSpPr txBox="1"/>
          <p:nvPr/>
        </p:nvSpPr>
        <p:spPr>
          <a:xfrm>
            <a:off x="1114900" y="2952750"/>
            <a:ext cx="397871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How can I become a member?</a:t>
            </a:r>
          </a:p>
        </p:txBody>
      </p:sp>
      <p:sp>
        <p:nvSpPr>
          <p:cNvPr id="74" name="Text 5"/>
          <p:cNvSpPr txBox="1"/>
          <p:nvPr/>
        </p:nvSpPr>
        <p:spPr>
          <a:xfrm>
            <a:off x="1114900" y="3869292"/>
            <a:ext cx="3978713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Signing up is easy! Visit our website, call our membership hotline, or drop by the gym reception to get started.</a:t>
            </a:r>
          </a:p>
        </p:txBody>
      </p:sp>
      <p:sp>
        <p:nvSpPr>
          <p:cNvPr id="75" name="Shape 6"/>
          <p:cNvSpPr/>
          <p:nvPr/>
        </p:nvSpPr>
        <p:spPr>
          <a:xfrm>
            <a:off x="5597485" y="2716768"/>
            <a:ext cx="4542116" cy="2454713"/>
          </a:xfrm>
          <a:prstGeom prst="roundRect">
            <a:avLst>
              <a:gd name="adj" fmla="val 4073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Text 7"/>
          <p:cNvSpPr txBox="1"/>
          <p:nvPr/>
        </p:nvSpPr>
        <p:spPr>
          <a:xfrm>
            <a:off x="5879187" y="2952750"/>
            <a:ext cx="397871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are your operating hours?</a:t>
            </a:r>
          </a:p>
        </p:txBody>
      </p:sp>
      <p:sp>
        <p:nvSpPr>
          <p:cNvPr id="77" name="Text 8"/>
          <p:cNvSpPr txBox="1"/>
          <p:nvPr/>
        </p:nvSpPr>
        <p:spPr>
          <a:xfrm>
            <a:off x="5879187" y="3869292"/>
            <a:ext cx="3978713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Gym 24 is open 24 hours a day, 7 days a week. You can work out whenever it fits your schedule.</a:t>
            </a:r>
          </a:p>
        </p:txBody>
      </p:sp>
      <p:sp>
        <p:nvSpPr>
          <p:cNvPr id="78" name="Shape 9"/>
          <p:cNvSpPr/>
          <p:nvPr/>
        </p:nvSpPr>
        <p:spPr>
          <a:xfrm>
            <a:off x="833199" y="5393649"/>
            <a:ext cx="9306401" cy="1752125"/>
          </a:xfrm>
          <a:prstGeom prst="roundRect">
            <a:avLst>
              <a:gd name="adj" fmla="val 5707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Text 10"/>
          <p:cNvSpPr txBox="1"/>
          <p:nvPr/>
        </p:nvSpPr>
        <p:spPr>
          <a:xfrm>
            <a:off x="1114900" y="5629631"/>
            <a:ext cx="2935745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Where are you located?</a:t>
            </a:r>
          </a:p>
        </p:txBody>
      </p:sp>
      <p:sp>
        <p:nvSpPr>
          <p:cNvPr id="80" name="Text 11"/>
          <p:cNvSpPr txBox="1"/>
          <p:nvPr/>
        </p:nvSpPr>
        <p:spPr>
          <a:xfrm>
            <a:off x="1114900" y="6198989"/>
            <a:ext cx="8742999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Our gym is conveniently located in the heart of the city, with ample parking facilities and easy access to public transport.</a:t>
            </a:r>
          </a:p>
        </p:txBody>
      </p:sp>
      <p:pic>
        <p:nvPicPr>
          <p:cNvPr id="81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2" descr="Imag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Text 1"/>
          <p:cNvSpPr txBox="1"/>
          <p:nvPr/>
        </p:nvSpPr>
        <p:spPr>
          <a:xfrm>
            <a:off x="878919" y="1079659"/>
            <a:ext cx="2805309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Contact Us</a:t>
            </a:r>
          </a:p>
        </p:txBody>
      </p:sp>
      <p:sp>
        <p:nvSpPr>
          <p:cNvPr id="87" name="Text 2"/>
          <p:cNvSpPr txBox="1"/>
          <p:nvPr/>
        </p:nvSpPr>
        <p:spPr>
          <a:xfrm>
            <a:off x="878919" y="2107287"/>
            <a:ext cx="9214961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Have questions or need assistance? Contact Gym 24 or stop by our reception to speak with our friendly staff.</a:t>
            </a:r>
          </a:p>
        </p:txBody>
      </p:sp>
      <p:sp>
        <p:nvSpPr>
          <p:cNvPr id="88" name="Shape 3"/>
          <p:cNvSpPr/>
          <p:nvPr/>
        </p:nvSpPr>
        <p:spPr>
          <a:xfrm>
            <a:off x="833199" y="3068003"/>
            <a:ext cx="4542116" cy="2107526"/>
          </a:xfrm>
          <a:prstGeom prst="roundRect">
            <a:avLst>
              <a:gd name="adj" fmla="val 4744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Text 4"/>
          <p:cNvSpPr txBox="1"/>
          <p:nvPr/>
        </p:nvSpPr>
        <p:spPr>
          <a:xfrm>
            <a:off x="1114900" y="3303983"/>
            <a:ext cx="87533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Phone</a:t>
            </a:r>
          </a:p>
        </p:txBody>
      </p:sp>
      <p:sp>
        <p:nvSpPr>
          <p:cNvPr id="90" name="Text 5"/>
          <p:cNvSpPr txBox="1"/>
          <p:nvPr/>
        </p:nvSpPr>
        <p:spPr>
          <a:xfrm>
            <a:off x="1114900" y="3873341"/>
            <a:ext cx="3978713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Call us at +91-1234567890 to speak with a member of our team. We're here to help!</a:t>
            </a:r>
          </a:p>
        </p:txBody>
      </p:sp>
      <p:sp>
        <p:nvSpPr>
          <p:cNvPr id="91" name="Shape 6"/>
          <p:cNvSpPr/>
          <p:nvPr/>
        </p:nvSpPr>
        <p:spPr>
          <a:xfrm>
            <a:off x="5597485" y="3068003"/>
            <a:ext cx="4542116" cy="2107526"/>
          </a:xfrm>
          <a:prstGeom prst="roundRect">
            <a:avLst>
              <a:gd name="adj" fmla="val 4744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Text 7"/>
          <p:cNvSpPr txBox="1"/>
          <p:nvPr/>
        </p:nvSpPr>
        <p:spPr>
          <a:xfrm>
            <a:off x="5879187" y="3303983"/>
            <a:ext cx="771021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Email</a:t>
            </a:r>
          </a:p>
        </p:txBody>
      </p:sp>
      <p:sp>
        <p:nvSpPr>
          <p:cNvPr id="93" name="Text 8"/>
          <p:cNvSpPr txBox="1"/>
          <p:nvPr/>
        </p:nvSpPr>
        <p:spPr>
          <a:xfrm>
            <a:off x="5879187" y="3873341"/>
            <a:ext cx="3978713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Reach out to us at info@gym24.com with any inquiries. We aim to respond to all emails within 1-2 working days.</a:t>
            </a:r>
          </a:p>
        </p:txBody>
      </p:sp>
      <p:sp>
        <p:nvSpPr>
          <p:cNvPr id="94" name="Shape 9"/>
          <p:cNvSpPr/>
          <p:nvPr/>
        </p:nvSpPr>
        <p:spPr>
          <a:xfrm>
            <a:off x="833199" y="5397698"/>
            <a:ext cx="9306401" cy="1752125"/>
          </a:xfrm>
          <a:prstGeom prst="roundRect">
            <a:avLst>
              <a:gd name="adj" fmla="val 5707"/>
            </a:avLst>
          </a:prstGeom>
          <a:solidFill>
            <a:srgbClr val="3C136D"/>
          </a:solidFill>
          <a:ln w="13811">
            <a:solidFill>
              <a:srgbClr val="48178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Text 10"/>
          <p:cNvSpPr txBox="1"/>
          <p:nvPr/>
        </p:nvSpPr>
        <p:spPr>
          <a:xfrm>
            <a:off x="1114900" y="5633680"/>
            <a:ext cx="1631025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Social Media</a:t>
            </a:r>
          </a:p>
        </p:txBody>
      </p:sp>
      <p:sp>
        <p:nvSpPr>
          <p:cNvPr id="96" name="Text 11"/>
          <p:cNvSpPr txBox="1"/>
          <p:nvPr/>
        </p:nvSpPr>
        <p:spPr>
          <a:xfrm>
            <a:off x="1114900" y="6203036"/>
            <a:ext cx="8742999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Stay connected with Gym 24 through our social media channels. Follow us on Instagram, Facebook, and Twitter for fitness tips, updates, and special offers.</a:t>
            </a:r>
          </a:p>
        </p:txBody>
      </p:sp>
      <p:pic>
        <p:nvPicPr>
          <p:cNvPr id="97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Text 1"/>
          <p:cNvSpPr txBox="1"/>
          <p:nvPr/>
        </p:nvSpPr>
        <p:spPr>
          <a:xfrm>
            <a:off x="2083713" y="2570797"/>
            <a:ext cx="2805842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03" name="Text 2"/>
          <p:cNvSpPr txBox="1"/>
          <p:nvPr/>
        </p:nvSpPr>
        <p:spPr>
          <a:xfrm>
            <a:off x="2083713" y="3709511"/>
            <a:ext cx="10462974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CD7E5"/>
                </a:solidFill>
                <a:latin typeface="Heebo"/>
                <a:ea typeface="Heebo"/>
                <a:cs typeface="Heebo"/>
                <a:sym typeface="Heebo"/>
              </a:defRPr>
            </a:lvl1pPr>
          </a:lstStyle>
          <a:p>
            <a:pPr/>
            <a:r>
              <a:t>Gym 24 is the destination for your fitness journey. With dedicated trainers, top-notch facilities, and a thriving community, we are here to support you. Visit our website to learn more and start your fitness transformation today!</a:t>
            </a:r>
          </a:p>
        </p:txBody>
      </p:sp>
      <p:pic>
        <p:nvPicPr>
          <p:cNvPr id="104" name="Image 1" descr="Image 1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59912" y="5025628"/>
            <a:ext cx="1876902" cy="611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 2" descr="Imag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47899" y="5025628"/>
            <a:ext cx="1566625" cy="633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