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338663135" r:id="rId1"/>
  </p:sldMasterIdLst>
  <p:sldIdLst>
    <p:sldId id="258" r:id="rId2"/>
    <p:sldId id="259" r:id="rId3"/>
    <p:sldId id="260" r:id="rId4"/>
    <p:sldId id="261" r:id="rId5"/>
    <p:sldId id="262" r:id="rId6"/>
    <p:sldId id="263" r:id="rId7"/>
    <p:sldId id="264" r:id="rId8"/>
    <p:sldId id="265" r:id="rId9"/>
    <p:sldId id="266" r:id="rId10"/>
  </p:sldIdLst>
  <p:sldSz cx="9753600" cy="7315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778"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1" y="0"/>
            <a:ext cx="9754322" cy="73152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2050063" y="1932654"/>
            <a:ext cx="5662790" cy="1616569"/>
          </a:xfrm>
        </p:spPr>
        <p:txBody>
          <a:bodyPr anchor="b">
            <a:noAutofit/>
          </a:bodyPr>
          <a:lstStyle>
            <a:lvl1pPr algn="ctr">
              <a:defRPr sz="5120">
                <a:effectLst/>
              </a:defRPr>
            </a:lvl1pPr>
          </a:lstStyle>
          <a:p>
            <a:r>
              <a:rPr lang="en-US"/>
              <a:t>Click to edit Master title style</a:t>
            </a:r>
            <a:endParaRPr lang="en-US" dirty="0"/>
          </a:p>
        </p:txBody>
      </p:sp>
      <p:sp>
        <p:nvSpPr>
          <p:cNvPr id="3" name="Subtitle 2"/>
          <p:cNvSpPr>
            <a:spLocks noGrp="1"/>
          </p:cNvSpPr>
          <p:nvPr>
            <p:ph type="subTitle" idx="1"/>
          </p:nvPr>
        </p:nvSpPr>
        <p:spPr>
          <a:xfrm>
            <a:off x="2050063" y="3838216"/>
            <a:ext cx="5662790" cy="1469494"/>
          </a:xfrm>
        </p:spPr>
        <p:txBody>
          <a:bodyPr anchor="t">
            <a:normAutofit/>
          </a:bodyPr>
          <a:lstStyle>
            <a:lvl1pPr marL="0" indent="0" algn="ctr">
              <a:buNone/>
              <a:defRPr sz="2133">
                <a:solidFill>
                  <a:schemeClr val="tx1"/>
                </a:solidFill>
              </a:defRPr>
            </a:lvl1pPr>
            <a:lvl2pPr marL="487695" indent="0" algn="ctr">
              <a:buNone/>
              <a:defRPr>
                <a:solidFill>
                  <a:schemeClr val="tx1">
                    <a:tint val="75000"/>
                  </a:schemeClr>
                </a:solidFill>
              </a:defRPr>
            </a:lvl2pPr>
            <a:lvl3pPr marL="975390" indent="0" algn="ctr">
              <a:buNone/>
              <a:defRPr>
                <a:solidFill>
                  <a:schemeClr val="tx1">
                    <a:tint val="75000"/>
                  </a:schemeClr>
                </a:solidFill>
              </a:defRPr>
            </a:lvl3pPr>
            <a:lvl4pPr marL="1463086" indent="0" algn="ctr">
              <a:buNone/>
              <a:defRPr>
                <a:solidFill>
                  <a:schemeClr val="tx1">
                    <a:tint val="75000"/>
                  </a:schemeClr>
                </a:solidFill>
              </a:defRPr>
            </a:lvl4pPr>
            <a:lvl5pPr marL="1950781" indent="0" algn="ctr">
              <a:buNone/>
              <a:defRPr>
                <a:solidFill>
                  <a:schemeClr val="tx1">
                    <a:tint val="75000"/>
                  </a:schemeClr>
                </a:solidFill>
              </a:defRPr>
            </a:lvl5pPr>
            <a:lvl6pPr marL="2438476" indent="0" algn="ctr">
              <a:buNone/>
              <a:defRPr>
                <a:solidFill>
                  <a:schemeClr val="tx1">
                    <a:tint val="75000"/>
                  </a:schemeClr>
                </a:solidFill>
              </a:defRPr>
            </a:lvl6pPr>
            <a:lvl7pPr marL="2926171" indent="0" algn="ctr">
              <a:buNone/>
              <a:defRPr>
                <a:solidFill>
                  <a:schemeClr val="tx1">
                    <a:tint val="75000"/>
                  </a:schemeClr>
                </a:solidFill>
              </a:defRPr>
            </a:lvl7pPr>
            <a:lvl8pPr marL="3413867" indent="0" algn="ctr">
              <a:buNone/>
              <a:defRPr>
                <a:solidFill>
                  <a:schemeClr val="tx1">
                    <a:tint val="75000"/>
                  </a:schemeClr>
                </a:solidFill>
              </a:defRPr>
            </a:lvl8pPr>
            <a:lvl9pPr marL="3901562"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469778" y="5391575"/>
            <a:ext cx="718161" cy="298027"/>
          </a:xfrm>
        </p:spPr>
        <p:txBody>
          <a:bodyPr/>
          <a:lstStyle/>
          <a:p>
            <a:fld id="{B61BEF0D-F0BB-DE4B-95CE-6DB70DBA9567}" type="datetimeFigureOut">
              <a:rPr lang="en-US" smtClean="0"/>
              <a:pPr/>
              <a:t>4/11/2022</a:t>
            </a:fld>
            <a:endParaRPr lang="en-US" dirty="0"/>
          </a:p>
        </p:txBody>
      </p:sp>
      <p:sp>
        <p:nvSpPr>
          <p:cNvPr id="5" name="Footer Placeholder 4"/>
          <p:cNvSpPr>
            <a:spLocks noGrp="1"/>
          </p:cNvSpPr>
          <p:nvPr>
            <p:ph type="ftr" sz="quarter" idx="11"/>
          </p:nvPr>
        </p:nvSpPr>
        <p:spPr>
          <a:xfrm>
            <a:off x="2050063" y="5391575"/>
            <a:ext cx="4335851" cy="298027"/>
          </a:xfrm>
        </p:spPr>
        <p:txBody>
          <a:bodyPr/>
          <a:lstStyle/>
          <a:p>
            <a:endParaRPr lang="en-US" dirty="0"/>
          </a:p>
        </p:txBody>
      </p:sp>
      <p:sp>
        <p:nvSpPr>
          <p:cNvPr id="6" name="Slide Number Placeholder 5"/>
          <p:cNvSpPr>
            <a:spLocks noGrp="1"/>
          </p:cNvSpPr>
          <p:nvPr>
            <p:ph type="sldNum" sz="quarter" idx="12"/>
          </p:nvPr>
        </p:nvSpPr>
        <p:spPr>
          <a:xfrm>
            <a:off x="7271805" y="5391575"/>
            <a:ext cx="441049" cy="298027"/>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154481" y="3702751"/>
            <a:ext cx="545395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464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5324" y="5136442"/>
            <a:ext cx="7251983" cy="604521"/>
          </a:xfrm>
        </p:spPr>
        <p:txBody>
          <a:bodyPr anchor="b">
            <a:normAutofit/>
          </a:bodyPr>
          <a:lstStyle>
            <a:lvl1pPr algn="ctr">
              <a:defRPr sz="256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94678" y="1101796"/>
            <a:ext cx="7564247" cy="3585354"/>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707"/>
            </a:lvl1pPr>
            <a:lvl2pPr marL="487695" indent="0">
              <a:buNone/>
              <a:defRPr sz="1707"/>
            </a:lvl2pPr>
            <a:lvl3pPr marL="975390" indent="0">
              <a:buNone/>
              <a:defRPr sz="1707"/>
            </a:lvl3pPr>
            <a:lvl4pPr marL="1463086" indent="0">
              <a:buNone/>
              <a:defRPr sz="1707"/>
            </a:lvl4pPr>
            <a:lvl5pPr marL="1950781" indent="0">
              <a:buNone/>
              <a:defRPr sz="1707"/>
            </a:lvl5pPr>
            <a:lvl6pPr marL="2438476" indent="0">
              <a:buNone/>
              <a:defRPr sz="1707"/>
            </a:lvl6pPr>
            <a:lvl7pPr marL="2926171" indent="0">
              <a:buNone/>
              <a:defRPr sz="1707"/>
            </a:lvl7pPr>
            <a:lvl8pPr marL="3413867" indent="0">
              <a:buNone/>
              <a:defRPr sz="1707"/>
            </a:lvl8pPr>
            <a:lvl9pPr marL="3901562" indent="0">
              <a:buNone/>
              <a:defRPr sz="1707"/>
            </a:lvl9pPr>
          </a:lstStyle>
          <a:p>
            <a:r>
              <a:rPr lang="en-US"/>
              <a:t>Click icon to add picture</a:t>
            </a:r>
            <a:endParaRPr lang="en-US" dirty="0"/>
          </a:p>
        </p:txBody>
      </p:sp>
      <p:sp>
        <p:nvSpPr>
          <p:cNvPr id="4" name="Text Placeholder 3"/>
          <p:cNvSpPr>
            <a:spLocks noGrp="1"/>
          </p:cNvSpPr>
          <p:nvPr>
            <p:ph type="body" sz="half" idx="2"/>
          </p:nvPr>
        </p:nvSpPr>
        <p:spPr>
          <a:xfrm>
            <a:off x="1255324" y="5740963"/>
            <a:ext cx="7251983" cy="526626"/>
          </a:xfrm>
        </p:spPr>
        <p:txBody>
          <a:bodyPr anchor="t">
            <a:normAutofit/>
          </a:bodyPr>
          <a:lstStyle>
            <a:lvl1pPr marL="0" indent="0" algn="ctr">
              <a:buNone/>
              <a:defRPr sz="1707"/>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567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255324" y="967331"/>
            <a:ext cx="7251983" cy="3304384"/>
          </a:xfrm>
        </p:spPr>
        <p:txBody>
          <a:bodyPr anchor="ctr">
            <a:normAutofit/>
          </a:bodyPr>
          <a:lstStyle>
            <a:lvl1pPr algn="ctr">
              <a:defRPr sz="3413" b="0" cap="none"/>
            </a:lvl1pPr>
          </a:lstStyle>
          <a:p>
            <a:r>
              <a:rPr lang="en-US"/>
              <a:t>Click to edit Master title style</a:t>
            </a:r>
            <a:endParaRPr lang="en-US" dirty="0"/>
          </a:p>
        </p:txBody>
      </p:sp>
      <p:sp>
        <p:nvSpPr>
          <p:cNvPr id="3" name="Text Placeholder 2"/>
          <p:cNvSpPr>
            <a:spLocks noGrp="1"/>
          </p:cNvSpPr>
          <p:nvPr>
            <p:ph type="body" idx="1"/>
          </p:nvPr>
        </p:nvSpPr>
        <p:spPr>
          <a:xfrm>
            <a:off x="1255323" y="4560710"/>
            <a:ext cx="7251985" cy="1706882"/>
          </a:xfrm>
        </p:spPr>
        <p:txBody>
          <a:bodyPr anchor="ctr">
            <a:normAutofit/>
          </a:bodyPr>
          <a:lstStyle>
            <a:lvl1pPr marL="0" indent="0" algn="ctr">
              <a:buNone/>
              <a:defRPr sz="2133">
                <a:solidFill>
                  <a:schemeClr val="tx1"/>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63697" y="4416212"/>
            <a:ext cx="704685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261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23289" y="1047607"/>
            <a:ext cx="6826933" cy="2528713"/>
          </a:xfrm>
        </p:spPr>
        <p:txBody>
          <a:bodyPr anchor="ctr">
            <a:normAutofit/>
          </a:bodyPr>
          <a:lstStyle>
            <a:lvl1pPr algn="ctr">
              <a:defRPr sz="3413"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706880" y="3576320"/>
            <a:ext cx="6285651" cy="695395"/>
          </a:xfrm>
        </p:spPr>
        <p:txBody>
          <a:bodyPr anchor="ctr">
            <a:normAutofit/>
          </a:bodyPr>
          <a:lstStyle>
            <a:lvl1pPr marL="0" indent="0" algn="r">
              <a:buFontTx/>
              <a:buNone/>
              <a:defRPr sz="1920"/>
            </a:lvl1pPr>
            <a:lvl2pPr marL="487695" indent="0">
              <a:buFontTx/>
              <a:buNone/>
              <a:defRPr/>
            </a:lvl2pPr>
            <a:lvl3pPr marL="975390" indent="0">
              <a:buFontTx/>
              <a:buNone/>
              <a:defRPr/>
            </a:lvl3pPr>
            <a:lvl4pPr marL="1463086" indent="0">
              <a:buFontTx/>
              <a:buNone/>
              <a:defRPr/>
            </a:lvl4pPr>
            <a:lvl5pPr marL="1950781" indent="0">
              <a:buFontTx/>
              <a:buNone/>
              <a:defRPr/>
            </a:lvl5pPr>
          </a:lstStyle>
          <a:p>
            <a:pPr lvl="0"/>
            <a:r>
              <a:rPr lang="en-US"/>
              <a:t>Click to edit Master text styles</a:t>
            </a:r>
          </a:p>
        </p:txBody>
      </p:sp>
      <p:sp>
        <p:nvSpPr>
          <p:cNvPr id="3" name="Text Placeholder 2"/>
          <p:cNvSpPr>
            <a:spLocks noGrp="1"/>
          </p:cNvSpPr>
          <p:nvPr>
            <p:ph type="body" idx="1"/>
          </p:nvPr>
        </p:nvSpPr>
        <p:spPr>
          <a:xfrm>
            <a:off x="1255321" y="4632961"/>
            <a:ext cx="7251987" cy="1634631"/>
          </a:xfrm>
        </p:spPr>
        <p:txBody>
          <a:bodyPr anchor="ctr">
            <a:normAutofit/>
          </a:bodyPr>
          <a:lstStyle>
            <a:lvl1pPr marL="0" indent="0" algn="ctr">
              <a:buNone/>
              <a:defRPr sz="2133">
                <a:solidFill>
                  <a:schemeClr val="tx1"/>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906634" y="965720"/>
            <a:ext cx="487807" cy="623761"/>
          </a:xfrm>
          <a:prstGeom prst="rect">
            <a:avLst/>
          </a:prstGeom>
        </p:spPr>
        <p:txBody>
          <a:bodyPr vert="horz" lIns="97536" tIns="48768" rIns="97536" bIns="48768" rtlCol="0" anchor="ctr">
            <a:noAutofit/>
          </a:bodyPr>
          <a:lstStyle/>
          <a:p>
            <a:pPr lvl="0"/>
            <a:r>
              <a:rPr lang="en-US" sz="7680" dirty="0">
                <a:solidFill>
                  <a:schemeClr val="tx1"/>
                </a:solidFill>
                <a:effectLst/>
              </a:rPr>
              <a:t>“</a:t>
            </a:r>
          </a:p>
        </p:txBody>
      </p:sp>
      <p:sp>
        <p:nvSpPr>
          <p:cNvPr id="15" name="TextBox 14"/>
          <p:cNvSpPr txBox="1"/>
          <p:nvPr/>
        </p:nvSpPr>
        <p:spPr>
          <a:xfrm>
            <a:off x="8142404" y="3016395"/>
            <a:ext cx="487807" cy="623761"/>
          </a:xfrm>
          <a:prstGeom prst="rect">
            <a:avLst/>
          </a:prstGeom>
        </p:spPr>
        <p:txBody>
          <a:bodyPr vert="horz" lIns="97536" tIns="48768" rIns="97536" bIns="48768" rtlCol="0" anchor="ctr">
            <a:noAutofit/>
          </a:bodyPr>
          <a:lstStyle/>
          <a:p>
            <a:pPr lvl="0" algn="r"/>
            <a:r>
              <a:rPr lang="en-US" sz="7680" dirty="0">
                <a:solidFill>
                  <a:schemeClr val="tx1"/>
                </a:solidFill>
                <a:effectLst/>
              </a:rPr>
              <a:t>”</a:t>
            </a:r>
          </a:p>
        </p:txBody>
      </p:sp>
      <p:cxnSp>
        <p:nvCxnSpPr>
          <p:cNvPr id="19" name="Straight Connector 18"/>
          <p:cNvCxnSpPr/>
          <p:nvPr/>
        </p:nvCxnSpPr>
        <p:spPr>
          <a:xfrm>
            <a:off x="1363697" y="4416212"/>
            <a:ext cx="703523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00798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55327" y="3529153"/>
            <a:ext cx="7251977" cy="1566720"/>
          </a:xfrm>
        </p:spPr>
        <p:txBody>
          <a:bodyPr anchor="b">
            <a:normAutofit/>
          </a:bodyPr>
          <a:lstStyle>
            <a:lvl1pPr algn="l">
              <a:defRPr sz="3413" b="0" cap="none"/>
            </a:lvl1pPr>
          </a:lstStyle>
          <a:p>
            <a:r>
              <a:rPr lang="en-US"/>
              <a:t>Click to edit Master title style</a:t>
            </a:r>
            <a:endParaRPr lang="en-US" dirty="0"/>
          </a:p>
        </p:txBody>
      </p:sp>
      <p:sp>
        <p:nvSpPr>
          <p:cNvPr id="3" name="Text Placeholder 2"/>
          <p:cNvSpPr>
            <a:spLocks noGrp="1"/>
          </p:cNvSpPr>
          <p:nvPr>
            <p:ph type="body" idx="1"/>
          </p:nvPr>
        </p:nvSpPr>
        <p:spPr>
          <a:xfrm>
            <a:off x="1255326" y="5095873"/>
            <a:ext cx="7251979" cy="917760"/>
          </a:xfrm>
        </p:spPr>
        <p:txBody>
          <a:bodyPr anchor="t">
            <a:normAutofit/>
          </a:bodyPr>
          <a:lstStyle>
            <a:lvl1pPr marL="0" indent="0" algn="l">
              <a:buNone/>
              <a:defRPr sz="1920">
                <a:solidFill>
                  <a:schemeClr val="tx1"/>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5526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503377" y="1047607"/>
            <a:ext cx="6746846" cy="2393246"/>
          </a:xfrm>
        </p:spPr>
        <p:txBody>
          <a:bodyPr anchor="ctr">
            <a:normAutofit/>
          </a:bodyPr>
          <a:lstStyle>
            <a:lvl1pPr algn="ctr">
              <a:defRPr sz="3413"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255326" y="3881933"/>
            <a:ext cx="7251979" cy="946099"/>
          </a:xfrm>
        </p:spPr>
        <p:txBody>
          <a:bodyPr anchor="b">
            <a:normAutofit/>
          </a:bodyPr>
          <a:lstStyle>
            <a:lvl1pPr marL="0" indent="0" algn="l">
              <a:spcBef>
                <a:spcPts val="0"/>
              </a:spcBef>
              <a:buNone/>
              <a:defRPr sz="2133">
                <a:solidFill>
                  <a:schemeClr val="tx1"/>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55323" y="4831645"/>
            <a:ext cx="7251985" cy="1435947"/>
          </a:xfrm>
        </p:spPr>
        <p:txBody>
          <a:bodyPr anchor="t">
            <a:normAutofit/>
          </a:bodyPr>
          <a:lstStyle>
            <a:lvl1pPr marL="0" indent="0" algn="l">
              <a:buNone/>
              <a:defRPr sz="1707">
                <a:solidFill>
                  <a:schemeClr val="tx1"/>
                </a:solidFill>
              </a:defRPr>
            </a:lvl1pPr>
            <a:lvl2pPr marL="487695" indent="0">
              <a:buNone/>
              <a:defRPr sz="1707">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936598" y="956688"/>
            <a:ext cx="487807" cy="623761"/>
          </a:xfrm>
          <a:prstGeom prst="rect">
            <a:avLst/>
          </a:prstGeom>
        </p:spPr>
        <p:txBody>
          <a:bodyPr vert="horz" lIns="97536" tIns="48768" rIns="97536" bIns="48768" rtlCol="0" anchor="ctr">
            <a:noAutofit/>
          </a:bodyPr>
          <a:lstStyle/>
          <a:p>
            <a:pPr lvl="0"/>
            <a:r>
              <a:rPr lang="en-US" sz="8534" dirty="0">
                <a:solidFill>
                  <a:schemeClr val="tx1"/>
                </a:solidFill>
                <a:effectLst/>
              </a:rPr>
              <a:t>“</a:t>
            </a:r>
          </a:p>
        </p:txBody>
      </p:sp>
      <p:sp>
        <p:nvSpPr>
          <p:cNvPr id="13" name="TextBox 12"/>
          <p:cNvSpPr txBox="1"/>
          <p:nvPr/>
        </p:nvSpPr>
        <p:spPr>
          <a:xfrm>
            <a:off x="8159783" y="2781577"/>
            <a:ext cx="487807" cy="623761"/>
          </a:xfrm>
          <a:prstGeom prst="rect">
            <a:avLst/>
          </a:prstGeom>
        </p:spPr>
        <p:txBody>
          <a:bodyPr vert="horz" lIns="97536" tIns="48768" rIns="97536" bIns="48768" rtlCol="0" anchor="ctr">
            <a:noAutofit/>
          </a:bodyPr>
          <a:lstStyle/>
          <a:p>
            <a:pPr lvl="0" algn="r"/>
            <a:r>
              <a:rPr lang="en-US" sz="8534" dirty="0">
                <a:solidFill>
                  <a:schemeClr val="tx1"/>
                </a:solidFill>
                <a:effectLst/>
              </a:rPr>
              <a:t>”</a:t>
            </a:r>
          </a:p>
        </p:txBody>
      </p:sp>
      <p:cxnSp>
        <p:nvCxnSpPr>
          <p:cNvPr id="26" name="Straight Connector 25"/>
          <p:cNvCxnSpPr/>
          <p:nvPr/>
        </p:nvCxnSpPr>
        <p:spPr>
          <a:xfrm>
            <a:off x="1363697" y="3657600"/>
            <a:ext cx="703523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4344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55323" y="1047607"/>
            <a:ext cx="7251983" cy="2447431"/>
          </a:xfrm>
        </p:spPr>
        <p:txBody>
          <a:bodyPr vert="horz" lIns="91440" tIns="45720" rIns="91440" bIns="45720" rtlCol="0" anchor="ctr">
            <a:normAutofit/>
          </a:bodyPr>
          <a:lstStyle>
            <a:lvl1pPr>
              <a:defRPr lang="en-US" sz="3413"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55326" y="3803904"/>
            <a:ext cx="7251979" cy="965606"/>
          </a:xfrm>
        </p:spPr>
        <p:txBody>
          <a:bodyPr anchor="b">
            <a:normAutofit/>
          </a:bodyPr>
          <a:lstStyle>
            <a:lvl1pPr marL="0" indent="0" algn="l">
              <a:spcBef>
                <a:spcPts val="0"/>
              </a:spcBef>
              <a:buNone/>
              <a:defRPr sz="2133">
                <a:solidFill>
                  <a:schemeClr val="tx1"/>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55324" y="4768427"/>
            <a:ext cx="7251983" cy="1499165"/>
          </a:xfrm>
        </p:spPr>
        <p:txBody>
          <a:bodyPr anchor="t">
            <a:normAutofit/>
          </a:bodyPr>
          <a:lstStyle>
            <a:lvl1pPr marL="0" indent="0" algn="l">
              <a:buNone/>
              <a:defRPr sz="1707">
                <a:solidFill>
                  <a:schemeClr val="tx1"/>
                </a:solidFill>
              </a:defRPr>
            </a:lvl1pPr>
            <a:lvl2pPr marL="487695" indent="0">
              <a:buNone/>
              <a:defRPr sz="1707">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63701" y="3657600"/>
            <a:ext cx="704684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64781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55323" y="2656144"/>
            <a:ext cx="7251985" cy="3611449"/>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63697" y="2511648"/>
            <a:ext cx="7046852"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70049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0445" y="967332"/>
            <a:ext cx="1726859" cy="530026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5325" y="967332"/>
            <a:ext cx="5243210" cy="5300259"/>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6661879" y="967332"/>
            <a:ext cx="0" cy="5300259"/>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10227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0437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63696" y="2513344"/>
            <a:ext cx="7035236"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smtClean="0"/>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1849443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63696" y="1750841"/>
            <a:ext cx="7035236" cy="1944015"/>
          </a:xfrm>
        </p:spPr>
        <p:txBody>
          <a:bodyPr anchor="b">
            <a:normAutofit/>
          </a:bodyPr>
          <a:lstStyle>
            <a:lvl1pPr algn="ctr">
              <a:defRPr sz="4267" b="0" cap="none"/>
            </a:lvl1pPr>
          </a:lstStyle>
          <a:p>
            <a:r>
              <a:rPr lang="en-US"/>
              <a:t>Click to edit Master title style</a:t>
            </a:r>
            <a:endParaRPr lang="en-US" dirty="0"/>
          </a:p>
        </p:txBody>
      </p:sp>
      <p:sp>
        <p:nvSpPr>
          <p:cNvPr id="3" name="Text Placeholder 2"/>
          <p:cNvSpPr>
            <a:spLocks noGrp="1"/>
          </p:cNvSpPr>
          <p:nvPr>
            <p:ph type="body" idx="1"/>
          </p:nvPr>
        </p:nvSpPr>
        <p:spPr>
          <a:xfrm>
            <a:off x="1363696" y="3983850"/>
            <a:ext cx="7035236" cy="1162683"/>
          </a:xfrm>
        </p:spPr>
        <p:txBody>
          <a:bodyPr anchor="t">
            <a:normAutofit/>
          </a:bodyPr>
          <a:lstStyle>
            <a:lvl1pPr marL="0" indent="0" algn="ctr">
              <a:buNone/>
              <a:defRPr sz="2560">
                <a:solidFill>
                  <a:schemeClr val="tx1"/>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363698" y="3839351"/>
            <a:ext cx="70352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409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63696" y="2513344"/>
            <a:ext cx="7035236"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255324" y="976360"/>
            <a:ext cx="7251983" cy="139079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55324" y="2652979"/>
            <a:ext cx="3560064" cy="367710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54829" y="2652979"/>
            <a:ext cx="3560064" cy="367710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178334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55326" y="2835769"/>
            <a:ext cx="3560064" cy="614679"/>
          </a:xfrm>
        </p:spPr>
        <p:txBody>
          <a:bodyPr anchor="b">
            <a:noAutofit/>
          </a:bodyPr>
          <a:lstStyle>
            <a:lvl1pPr marL="0" indent="0">
              <a:buNone/>
              <a:defRPr sz="2560" b="0">
                <a:solidFill>
                  <a:schemeClr val="accent1"/>
                </a:solidFill>
              </a:defRPr>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4" name="Content Placeholder 3"/>
          <p:cNvSpPr>
            <a:spLocks noGrp="1"/>
          </p:cNvSpPr>
          <p:nvPr>
            <p:ph sz="half" idx="2"/>
          </p:nvPr>
        </p:nvSpPr>
        <p:spPr>
          <a:xfrm>
            <a:off x="1255326" y="3459480"/>
            <a:ext cx="3560064" cy="28870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51287" y="2835769"/>
            <a:ext cx="3560064" cy="614679"/>
          </a:xfrm>
        </p:spPr>
        <p:txBody>
          <a:bodyPr anchor="b">
            <a:noAutofit/>
          </a:bodyPr>
          <a:lstStyle>
            <a:lvl1pPr marL="0" indent="0">
              <a:buNone/>
              <a:defRPr sz="2560" b="0">
                <a:solidFill>
                  <a:schemeClr val="accent1"/>
                </a:solidFill>
              </a:defRPr>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6" name="Content Placeholder 5"/>
          <p:cNvSpPr>
            <a:spLocks noGrp="1"/>
          </p:cNvSpPr>
          <p:nvPr>
            <p:ph sz="quarter" idx="4"/>
          </p:nvPr>
        </p:nvSpPr>
        <p:spPr>
          <a:xfrm>
            <a:off x="4951287" y="3459480"/>
            <a:ext cx="3560064" cy="28870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41" name="Straight Connector 40"/>
          <p:cNvCxnSpPr/>
          <p:nvPr/>
        </p:nvCxnSpPr>
        <p:spPr>
          <a:xfrm>
            <a:off x="1363697" y="2511648"/>
            <a:ext cx="703523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8425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55323" y="976360"/>
            <a:ext cx="7251984" cy="1390791"/>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63697" y="2511648"/>
            <a:ext cx="703523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7990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1872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5323" y="1481103"/>
            <a:ext cx="2705918" cy="1463040"/>
          </a:xfrm>
        </p:spPr>
        <p:txBody>
          <a:bodyPr anchor="b">
            <a:normAutofit/>
          </a:bodyPr>
          <a:lstStyle>
            <a:lvl1pPr algn="ctr">
              <a:defRPr sz="2560" b="0"/>
            </a:lvl1pPr>
          </a:lstStyle>
          <a:p>
            <a:r>
              <a:rPr lang="en-US"/>
              <a:t>Click to edit Master title style</a:t>
            </a:r>
            <a:endParaRPr lang="en-US" dirty="0"/>
          </a:p>
        </p:txBody>
      </p:sp>
      <p:sp>
        <p:nvSpPr>
          <p:cNvPr id="3" name="Content Placeholder 2"/>
          <p:cNvSpPr>
            <a:spLocks noGrp="1"/>
          </p:cNvSpPr>
          <p:nvPr>
            <p:ph idx="1"/>
          </p:nvPr>
        </p:nvSpPr>
        <p:spPr>
          <a:xfrm>
            <a:off x="4394733" y="1047608"/>
            <a:ext cx="4112575" cy="5219984"/>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5323" y="3233136"/>
            <a:ext cx="2705918" cy="2600964"/>
          </a:xfrm>
        </p:spPr>
        <p:txBody>
          <a:bodyPr anchor="t">
            <a:normAutofit/>
          </a:bodyPr>
          <a:lstStyle>
            <a:lvl1pPr marL="0" indent="0" algn="ctr">
              <a:buNone/>
              <a:defRPr sz="1707"/>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63697" y="3106702"/>
            <a:ext cx="248916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4857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5323" y="2009421"/>
            <a:ext cx="3874349" cy="1463040"/>
          </a:xfrm>
        </p:spPr>
        <p:txBody>
          <a:bodyPr anchor="b">
            <a:normAutofit/>
          </a:bodyPr>
          <a:lstStyle>
            <a:lvl1pPr algn="ctr">
              <a:defRPr sz="256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528607" y="1101795"/>
            <a:ext cx="3124761" cy="5111612"/>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707"/>
            </a:lvl1pPr>
            <a:lvl2pPr marL="487695" indent="0">
              <a:buNone/>
              <a:defRPr sz="1707"/>
            </a:lvl2pPr>
            <a:lvl3pPr marL="975390" indent="0">
              <a:buNone/>
              <a:defRPr sz="1707"/>
            </a:lvl3pPr>
            <a:lvl4pPr marL="1463086" indent="0">
              <a:buNone/>
              <a:defRPr sz="1707"/>
            </a:lvl4pPr>
            <a:lvl5pPr marL="1950781" indent="0">
              <a:buNone/>
              <a:defRPr sz="1707"/>
            </a:lvl5pPr>
            <a:lvl6pPr marL="2438476" indent="0">
              <a:buNone/>
              <a:defRPr sz="1707"/>
            </a:lvl6pPr>
            <a:lvl7pPr marL="2926171" indent="0">
              <a:buNone/>
              <a:defRPr sz="1707"/>
            </a:lvl7pPr>
            <a:lvl8pPr marL="3413867" indent="0">
              <a:buNone/>
              <a:defRPr sz="1707"/>
            </a:lvl8pPr>
            <a:lvl9pPr marL="3901562" indent="0">
              <a:buNone/>
              <a:defRPr sz="1707"/>
            </a:lvl9pPr>
          </a:lstStyle>
          <a:p>
            <a:r>
              <a:rPr lang="en-US"/>
              <a:t>Click icon to add picture</a:t>
            </a:r>
            <a:endParaRPr lang="en-US" dirty="0"/>
          </a:p>
        </p:txBody>
      </p:sp>
      <p:sp>
        <p:nvSpPr>
          <p:cNvPr id="4" name="Text Placeholder 3"/>
          <p:cNvSpPr>
            <a:spLocks noGrp="1"/>
          </p:cNvSpPr>
          <p:nvPr>
            <p:ph type="body" sz="half" idx="2"/>
          </p:nvPr>
        </p:nvSpPr>
        <p:spPr>
          <a:xfrm>
            <a:off x="1255323" y="3472461"/>
            <a:ext cx="3874348" cy="1950720"/>
          </a:xfrm>
        </p:spPr>
        <p:txBody>
          <a:bodyPr anchor="t">
            <a:normAutofit/>
          </a:bodyPr>
          <a:lstStyle>
            <a:lvl1pPr marL="0" indent="0" algn="ctr">
              <a:buNone/>
              <a:defRPr sz="1707"/>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3564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 y="0"/>
            <a:ext cx="9762631" cy="7315200"/>
            <a:chOff x="0" y="0"/>
            <a:chExt cx="9152467" cy="6858000"/>
          </a:xfrm>
        </p:grpSpPr>
        <p:pic>
          <p:nvPicPr>
            <p:cNvPr id="8" name="Picture 7" descr="S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255324" y="976360"/>
            <a:ext cx="7251983" cy="1390791"/>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5323" y="2656145"/>
            <a:ext cx="7251985" cy="3674663"/>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780449" y="6357902"/>
            <a:ext cx="1224835" cy="298027"/>
          </a:xfrm>
          <a:prstGeom prst="rect">
            <a:avLst/>
          </a:prstGeom>
        </p:spPr>
        <p:txBody>
          <a:bodyPr vert="horz" lIns="91440" tIns="45720" rIns="91440" bIns="45720" rtlCol="0" anchor="ctr"/>
          <a:lstStyle>
            <a:lvl1pPr algn="r">
              <a:defRPr sz="1067" b="0" i="0">
                <a:solidFill>
                  <a:schemeClr val="tx1"/>
                </a:solidFill>
                <a:effectLst/>
                <a:latin typeface="+mn-lt"/>
              </a:defRPr>
            </a:lvl1pPr>
          </a:lstStyle>
          <a:p>
            <a:fld id="{B61BEF0D-F0BB-DE4B-95CE-6DB70DBA9567}" type="datetimeFigureOut">
              <a:rPr lang="en-US" smtClean="0"/>
              <a:pPr/>
              <a:t>4/11/2022</a:t>
            </a:fld>
            <a:endParaRPr lang="en-US" dirty="0"/>
          </a:p>
        </p:txBody>
      </p:sp>
      <p:sp>
        <p:nvSpPr>
          <p:cNvPr id="5" name="Footer Placeholder 4"/>
          <p:cNvSpPr>
            <a:spLocks noGrp="1"/>
          </p:cNvSpPr>
          <p:nvPr>
            <p:ph type="ftr" sz="quarter" idx="3"/>
          </p:nvPr>
        </p:nvSpPr>
        <p:spPr>
          <a:xfrm>
            <a:off x="1255323" y="6357902"/>
            <a:ext cx="5444978" cy="298027"/>
          </a:xfrm>
          <a:prstGeom prst="rect">
            <a:avLst/>
          </a:prstGeom>
        </p:spPr>
        <p:txBody>
          <a:bodyPr vert="horz" lIns="91440" tIns="45720" rIns="91440" bIns="45720" rtlCol="0" anchor="ctr"/>
          <a:lstStyle>
            <a:lvl1pPr algn="l">
              <a:defRPr sz="1067"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085431" y="6357902"/>
            <a:ext cx="421877" cy="298027"/>
          </a:xfrm>
          <a:prstGeom prst="rect">
            <a:avLst/>
          </a:prstGeom>
        </p:spPr>
        <p:txBody>
          <a:bodyPr vert="horz" lIns="91440" tIns="45720" rIns="91440" bIns="45720" rtlCol="0" anchor="ctr"/>
          <a:lstStyle>
            <a:lvl1pPr algn="r">
              <a:defRPr sz="1067"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273741"/>
      </p:ext>
    </p:extLst>
  </p:cSld>
  <p:clrMap bg1="lt1" tx1="dk1" bg2="lt2" tx2="dk2" accent1="accent1" accent2="accent2" accent3="accent3" accent4="accent4" accent5="accent5" accent6="accent6" hlink="hlink" folHlink="folHlink"/>
  <p:sldLayoutIdLst>
    <p:sldLayoutId id="2338663136" r:id="rId1"/>
    <p:sldLayoutId id="2338663137" r:id="rId2"/>
    <p:sldLayoutId id="2338663138" r:id="rId3"/>
    <p:sldLayoutId id="2338663139" r:id="rId4"/>
    <p:sldLayoutId id="2338663140" r:id="rId5"/>
    <p:sldLayoutId id="2338663141" r:id="rId6"/>
    <p:sldLayoutId id="2338663142" r:id="rId7"/>
    <p:sldLayoutId id="2338663143" r:id="rId8"/>
    <p:sldLayoutId id="2338663144" r:id="rId9"/>
    <p:sldLayoutId id="2338663145" r:id="rId10"/>
    <p:sldLayoutId id="2338663146" r:id="rId11"/>
    <p:sldLayoutId id="2338663147" r:id="rId12"/>
    <p:sldLayoutId id="2338663148" r:id="rId13"/>
    <p:sldLayoutId id="2338663149" r:id="rId14"/>
    <p:sldLayoutId id="2338663150" r:id="rId15"/>
    <p:sldLayoutId id="2338663151" r:id="rId16"/>
    <p:sldLayoutId id="2338663152" r:id="rId17"/>
    <p:sldLayoutId id="2338663153" r:id="rId18"/>
  </p:sldLayoutIdLst>
  <p:txStyles>
    <p:titleStyle>
      <a:lvl1pPr algn="ctr" defTabSz="487695" rtl="0" eaLnBrk="1" latinLnBrk="0" hangingPunct="1">
        <a:spcBef>
          <a:spcPct val="0"/>
        </a:spcBef>
        <a:buNone/>
        <a:defRPr sz="4267"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4810" indent="-304810" algn="l" defTabSz="487695" rtl="0" eaLnBrk="1" latinLnBrk="0" hangingPunct="1">
        <a:spcBef>
          <a:spcPct val="20000"/>
        </a:spcBef>
        <a:spcAft>
          <a:spcPts val="640"/>
        </a:spcAft>
        <a:buClr>
          <a:schemeClr val="accent1"/>
        </a:buClr>
        <a:buSzPct val="115000"/>
        <a:buFont typeface="Arial"/>
        <a:buChar char="•"/>
        <a:defRPr sz="2560" kern="1200" cap="none">
          <a:solidFill>
            <a:schemeClr val="tx1">
              <a:lumMod val="85000"/>
              <a:lumOff val="15000"/>
            </a:schemeClr>
          </a:solidFill>
          <a:effectLst/>
          <a:latin typeface="+mn-lt"/>
          <a:ea typeface="+mn-ea"/>
          <a:cs typeface="+mn-cs"/>
        </a:defRPr>
      </a:lvl1pPr>
      <a:lvl2pPr marL="792505" indent="-304810" algn="l" defTabSz="487695" rtl="0" eaLnBrk="1" latinLnBrk="0" hangingPunct="1">
        <a:spcBef>
          <a:spcPct val="20000"/>
        </a:spcBef>
        <a:spcAft>
          <a:spcPts val="640"/>
        </a:spcAft>
        <a:buClr>
          <a:schemeClr val="accent1"/>
        </a:buClr>
        <a:buSzPct val="115000"/>
        <a:buFont typeface="Arial"/>
        <a:buChar char="•"/>
        <a:defRPr sz="2133" kern="1200" cap="none">
          <a:solidFill>
            <a:schemeClr val="tx1">
              <a:lumMod val="85000"/>
              <a:lumOff val="15000"/>
            </a:schemeClr>
          </a:solidFill>
          <a:effectLst/>
          <a:latin typeface="+mn-lt"/>
          <a:ea typeface="+mn-ea"/>
          <a:cs typeface="+mn-cs"/>
        </a:defRPr>
      </a:lvl2pPr>
      <a:lvl3pPr marL="1280200" indent="-304810" algn="l" defTabSz="487695" rtl="0" eaLnBrk="1" latinLnBrk="0" hangingPunct="1">
        <a:spcBef>
          <a:spcPct val="20000"/>
        </a:spcBef>
        <a:spcAft>
          <a:spcPts val="640"/>
        </a:spcAft>
        <a:buClr>
          <a:schemeClr val="accent1"/>
        </a:buClr>
        <a:buSzPct val="115000"/>
        <a:buFont typeface="Arial"/>
        <a:buChar char="•"/>
        <a:defRPr sz="1920" kern="1200" cap="none">
          <a:solidFill>
            <a:schemeClr val="tx1">
              <a:lumMod val="85000"/>
              <a:lumOff val="15000"/>
            </a:schemeClr>
          </a:solidFill>
          <a:effectLst/>
          <a:latin typeface="+mn-lt"/>
          <a:ea typeface="+mn-ea"/>
          <a:cs typeface="+mn-cs"/>
        </a:defRPr>
      </a:lvl3pPr>
      <a:lvl4pPr marL="1645971" indent="-182886" algn="l" defTabSz="487695" rtl="0" eaLnBrk="1" latinLnBrk="0" hangingPunct="1">
        <a:spcBef>
          <a:spcPct val="20000"/>
        </a:spcBef>
        <a:spcAft>
          <a:spcPts val="640"/>
        </a:spcAft>
        <a:buClr>
          <a:schemeClr val="accent1"/>
        </a:buClr>
        <a:buSzPct val="115000"/>
        <a:buFont typeface="Arial"/>
        <a:buChar char="•"/>
        <a:defRPr sz="1707" kern="1200" cap="none">
          <a:solidFill>
            <a:schemeClr val="tx1">
              <a:lumMod val="85000"/>
              <a:lumOff val="15000"/>
            </a:schemeClr>
          </a:solidFill>
          <a:effectLst/>
          <a:latin typeface="+mn-lt"/>
          <a:ea typeface="+mn-ea"/>
          <a:cs typeface="+mn-cs"/>
        </a:defRPr>
      </a:lvl4pPr>
      <a:lvl5pPr marL="2133667" indent="-182886" algn="l" defTabSz="487695" rtl="0" eaLnBrk="1" latinLnBrk="0" hangingPunct="1">
        <a:spcBef>
          <a:spcPct val="20000"/>
        </a:spcBef>
        <a:spcAft>
          <a:spcPts val="640"/>
        </a:spcAft>
        <a:buClr>
          <a:schemeClr val="accent1"/>
        </a:buClr>
        <a:buSzPct val="115000"/>
        <a:buFont typeface="Arial"/>
        <a:buChar char="•"/>
        <a:defRPr sz="1493" kern="1200" cap="none">
          <a:solidFill>
            <a:schemeClr val="tx1">
              <a:lumMod val="85000"/>
              <a:lumOff val="15000"/>
            </a:schemeClr>
          </a:solidFill>
          <a:effectLst/>
          <a:latin typeface="+mn-lt"/>
          <a:ea typeface="+mn-ea"/>
          <a:cs typeface="+mn-cs"/>
        </a:defRPr>
      </a:lvl5pPr>
      <a:lvl6pPr marL="2682324" indent="-243848" algn="l" defTabSz="487695" rtl="0" eaLnBrk="1" latinLnBrk="0" hangingPunct="1">
        <a:spcBef>
          <a:spcPct val="20000"/>
        </a:spcBef>
        <a:spcAft>
          <a:spcPts val="640"/>
        </a:spcAft>
        <a:buClr>
          <a:schemeClr val="accent1"/>
        </a:buClr>
        <a:buSzPct val="115000"/>
        <a:buFont typeface="Arial"/>
        <a:buChar char="•"/>
        <a:defRPr sz="1493" kern="1200" cap="none">
          <a:solidFill>
            <a:schemeClr val="tx1">
              <a:lumMod val="85000"/>
              <a:lumOff val="15000"/>
            </a:schemeClr>
          </a:solidFill>
          <a:effectLst/>
          <a:latin typeface="+mn-lt"/>
          <a:ea typeface="+mn-ea"/>
          <a:cs typeface="+mn-cs"/>
        </a:defRPr>
      </a:lvl6pPr>
      <a:lvl7pPr marL="3170019" indent="-243848" algn="l" defTabSz="487695" rtl="0" eaLnBrk="1" latinLnBrk="0" hangingPunct="1">
        <a:spcBef>
          <a:spcPct val="20000"/>
        </a:spcBef>
        <a:spcAft>
          <a:spcPts val="640"/>
        </a:spcAft>
        <a:buClr>
          <a:schemeClr val="accent1"/>
        </a:buClr>
        <a:buSzPct val="115000"/>
        <a:buFont typeface="Arial"/>
        <a:buChar char="•"/>
        <a:defRPr sz="1493" kern="1200" cap="none">
          <a:solidFill>
            <a:schemeClr val="tx1">
              <a:lumMod val="85000"/>
              <a:lumOff val="15000"/>
            </a:schemeClr>
          </a:solidFill>
          <a:effectLst/>
          <a:latin typeface="+mn-lt"/>
          <a:ea typeface="+mn-ea"/>
          <a:cs typeface="+mn-cs"/>
        </a:defRPr>
      </a:lvl7pPr>
      <a:lvl8pPr marL="3657714" indent="-243848" algn="l" defTabSz="487695" rtl="0" eaLnBrk="1" latinLnBrk="0" hangingPunct="1">
        <a:spcBef>
          <a:spcPct val="20000"/>
        </a:spcBef>
        <a:spcAft>
          <a:spcPts val="640"/>
        </a:spcAft>
        <a:buClr>
          <a:schemeClr val="accent1"/>
        </a:buClr>
        <a:buSzPct val="115000"/>
        <a:buFont typeface="Arial"/>
        <a:buChar char="•"/>
        <a:defRPr sz="1493" kern="1200" cap="none">
          <a:solidFill>
            <a:schemeClr val="tx1">
              <a:lumMod val="85000"/>
              <a:lumOff val="15000"/>
            </a:schemeClr>
          </a:solidFill>
          <a:effectLst/>
          <a:latin typeface="+mn-lt"/>
          <a:ea typeface="+mn-ea"/>
          <a:cs typeface="+mn-cs"/>
        </a:defRPr>
      </a:lvl8pPr>
      <a:lvl9pPr marL="4145410" indent="-243848" algn="l" defTabSz="487695" rtl="0" eaLnBrk="1" latinLnBrk="0" hangingPunct="1">
        <a:spcBef>
          <a:spcPct val="20000"/>
        </a:spcBef>
        <a:spcAft>
          <a:spcPts val="640"/>
        </a:spcAft>
        <a:buClr>
          <a:schemeClr val="accent1"/>
        </a:buClr>
        <a:buSzPct val="115000"/>
        <a:buFont typeface="Arial"/>
        <a:buChar char="•"/>
        <a:defRPr sz="1493" kern="1200" cap="none">
          <a:solidFill>
            <a:schemeClr val="tx1">
              <a:lumMod val="85000"/>
              <a:lumOff val="15000"/>
            </a:schemeClr>
          </a:solidFill>
          <a:effectLst/>
          <a:latin typeface="+mn-lt"/>
          <a:ea typeface="+mn-ea"/>
          <a:cs typeface="+mn-cs"/>
        </a:defRPr>
      </a:lvl9pPr>
    </p:bodyStyle>
    <p:otherStyle>
      <a:defPPr>
        <a:defRPr lang="en-US"/>
      </a:defPPr>
      <a:lvl1pPr marL="0" algn="l" defTabSz="487695" rtl="0" eaLnBrk="1" latinLnBrk="0" hangingPunct="1">
        <a:defRPr sz="1920" kern="1200">
          <a:solidFill>
            <a:schemeClr val="tx1"/>
          </a:solidFill>
          <a:latin typeface="+mn-lt"/>
          <a:ea typeface="+mn-ea"/>
          <a:cs typeface="+mn-cs"/>
        </a:defRPr>
      </a:lvl1pPr>
      <a:lvl2pPr marL="487695" algn="l" defTabSz="487695" rtl="0" eaLnBrk="1" latinLnBrk="0" hangingPunct="1">
        <a:defRPr sz="1920" kern="1200">
          <a:solidFill>
            <a:schemeClr val="tx1"/>
          </a:solidFill>
          <a:latin typeface="+mn-lt"/>
          <a:ea typeface="+mn-ea"/>
          <a:cs typeface="+mn-cs"/>
        </a:defRPr>
      </a:lvl2pPr>
      <a:lvl3pPr marL="975390" algn="l" defTabSz="487695" rtl="0" eaLnBrk="1" latinLnBrk="0" hangingPunct="1">
        <a:defRPr sz="1920" kern="1200">
          <a:solidFill>
            <a:schemeClr val="tx1"/>
          </a:solidFill>
          <a:latin typeface="+mn-lt"/>
          <a:ea typeface="+mn-ea"/>
          <a:cs typeface="+mn-cs"/>
        </a:defRPr>
      </a:lvl3pPr>
      <a:lvl4pPr marL="1463086" algn="l" defTabSz="487695" rtl="0" eaLnBrk="1" latinLnBrk="0" hangingPunct="1">
        <a:defRPr sz="1920" kern="1200">
          <a:solidFill>
            <a:schemeClr val="tx1"/>
          </a:solidFill>
          <a:latin typeface="+mn-lt"/>
          <a:ea typeface="+mn-ea"/>
          <a:cs typeface="+mn-cs"/>
        </a:defRPr>
      </a:lvl4pPr>
      <a:lvl5pPr marL="1950781" algn="l" defTabSz="487695" rtl="0" eaLnBrk="1" latinLnBrk="0" hangingPunct="1">
        <a:defRPr sz="1920" kern="1200">
          <a:solidFill>
            <a:schemeClr val="tx1"/>
          </a:solidFill>
          <a:latin typeface="+mn-lt"/>
          <a:ea typeface="+mn-ea"/>
          <a:cs typeface="+mn-cs"/>
        </a:defRPr>
      </a:lvl5pPr>
      <a:lvl6pPr marL="2438476" algn="l" defTabSz="487695" rtl="0" eaLnBrk="1" latinLnBrk="0" hangingPunct="1">
        <a:defRPr sz="1920" kern="1200">
          <a:solidFill>
            <a:schemeClr val="tx1"/>
          </a:solidFill>
          <a:latin typeface="+mn-lt"/>
          <a:ea typeface="+mn-ea"/>
          <a:cs typeface="+mn-cs"/>
        </a:defRPr>
      </a:lvl6pPr>
      <a:lvl7pPr marL="2926171" algn="l" defTabSz="487695" rtl="0" eaLnBrk="1" latinLnBrk="0" hangingPunct="1">
        <a:defRPr sz="1920" kern="1200">
          <a:solidFill>
            <a:schemeClr val="tx1"/>
          </a:solidFill>
          <a:latin typeface="+mn-lt"/>
          <a:ea typeface="+mn-ea"/>
          <a:cs typeface="+mn-cs"/>
        </a:defRPr>
      </a:lvl7pPr>
      <a:lvl8pPr marL="3413867" algn="l" defTabSz="487695" rtl="0" eaLnBrk="1" latinLnBrk="0" hangingPunct="1">
        <a:defRPr sz="1920" kern="1200">
          <a:solidFill>
            <a:schemeClr val="tx1"/>
          </a:solidFill>
          <a:latin typeface="+mn-lt"/>
          <a:ea typeface="+mn-ea"/>
          <a:cs typeface="+mn-cs"/>
        </a:defRPr>
      </a:lvl8pPr>
      <a:lvl9pPr marL="3901562" algn="l" defTabSz="487695" rtl="0" eaLnBrk="1" latinLnBrk="0" hangingPunct="1">
        <a:defRPr sz="1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hyperlink" Target="https://www.theedkins.co.uk/jo/maze/cretan/index.htm" TargetMode="External"/><Relationship Id="rId2" Type="http://schemas.openxmlformats.org/officeDocument/2006/relationships/hyperlink" Target="https://www.theedkins.co.uk/jo/maze/simple/index.htm" TargetMode="Externa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sp>
        <p:nvSpPr>
          <p:cNvPr id="3" name="Rectangle 2">
            <a:extLst>
              <a:ext uri="{FF2B5EF4-FFF2-40B4-BE49-F238E27FC236}">
                <a16:creationId xmlns:a16="http://schemas.microsoft.com/office/drawing/2014/main" id="{D8321314-F3A0-4FF7-90A1-89034097E975}"/>
              </a:ext>
            </a:extLst>
          </p:cNvPr>
          <p:cNvSpPr/>
          <p:nvPr/>
        </p:nvSpPr>
        <p:spPr>
          <a:xfrm>
            <a:off x="1624755" y="762000"/>
            <a:ext cx="6263253"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THE MAZE GAME</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4" name="Rectangle: Rounded Corners 3">
            <a:extLst>
              <a:ext uri="{FF2B5EF4-FFF2-40B4-BE49-F238E27FC236}">
                <a16:creationId xmlns:a16="http://schemas.microsoft.com/office/drawing/2014/main" id="{98DCD77E-C88C-4752-88B7-1ADFB193BFCC}"/>
              </a:ext>
            </a:extLst>
          </p:cNvPr>
          <p:cNvSpPr/>
          <p:nvPr/>
        </p:nvSpPr>
        <p:spPr>
          <a:xfrm>
            <a:off x="1299189" y="2878722"/>
            <a:ext cx="2819401"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sp>
        <p:nvSpPr>
          <p:cNvPr id="5" name="Rectangle: Rounded Corners 4">
            <a:extLst>
              <a:ext uri="{FF2B5EF4-FFF2-40B4-BE49-F238E27FC236}">
                <a16:creationId xmlns:a16="http://schemas.microsoft.com/office/drawing/2014/main" id="{9C73751B-D5C8-42B9-A8AE-2ADAB91EA7DD}"/>
              </a:ext>
            </a:extLst>
          </p:cNvPr>
          <p:cNvSpPr/>
          <p:nvPr/>
        </p:nvSpPr>
        <p:spPr>
          <a:xfrm>
            <a:off x="1299189" y="4800600"/>
            <a:ext cx="2819401"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6" name="Rectangle: Rounded Corners 5">
            <a:extLst>
              <a:ext uri="{FF2B5EF4-FFF2-40B4-BE49-F238E27FC236}">
                <a16:creationId xmlns:a16="http://schemas.microsoft.com/office/drawing/2014/main" id="{9372AFBD-2885-43BA-B037-52214847056B}"/>
              </a:ext>
            </a:extLst>
          </p:cNvPr>
          <p:cNvSpPr/>
          <p:nvPr/>
        </p:nvSpPr>
        <p:spPr>
          <a:xfrm>
            <a:off x="5391778" y="4715470"/>
            <a:ext cx="2819401"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endParaRPr lang="en-IN" b="1">
              <a:ln/>
              <a:solidFill>
                <a:schemeClr val="accent3"/>
              </a:solidFill>
            </a:endParaRPr>
          </a:p>
        </p:txBody>
      </p:sp>
      <p:sp>
        <p:nvSpPr>
          <p:cNvPr id="7" name="Rectangle: Rounded Corners 6">
            <a:extLst>
              <a:ext uri="{FF2B5EF4-FFF2-40B4-BE49-F238E27FC236}">
                <a16:creationId xmlns:a16="http://schemas.microsoft.com/office/drawing/2014/main" id="{58B3AFC9-6ADF-454C-BE6F-3A306521257A}"/>
              </a:ext>
            </a:extLst>
          </p:cNvPr>
          <p:cNvSpPr/>
          <p:nvPr/>
        </p:nvSpPr>
        <p:spPr>
          <a:xfrm>
            <a:off x="5410200" y="2895600"/>
            <a:ext cx="2819401"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98AC1590-BD68-482E-B428-FBBA024AB7B3}"/>
              </a:ext>
            </a:extLst>
          </p:cNvPr>
          <p:cNvSpPr/>
          <p:nvPr/>
        </p:nvSpPr>
        <p:spPr>
          <a:xfrm>
            <a:off x="1145511" y="3243590"/>
            <a:ext cx="2965543" cy="58477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200" b="1" dirty="0">
                <a:ln/>
                <a:solidFill>
                  <a:schemeClr val="accent3"/>
                </a:solidFill>
              </a:rPr>
              <a:t>Submitted by</a:t>
            </a:r>
          </a:p>
        </p:txBody>
      </p:sp>
      <p:sp>
        <p:nvSpPr>
          <p:cNvPr id="12" name="Rectangle 11">
            <a:extLst>
              <a:ext uri="{FF2B5EF4-FFF2-40B4-BE49-F238E27FC236}">
                <a16:creationId xmlns:a16="http://schemas.microsoft.com/office/drawing/2014/main" id="{EDA43A6B-5D55-462E-8227-B1A6F4B79089}"/>
              </a:ext>
            </a:extLst>
          </p:cNvPr>
          <p:cNvSpPr/>
          <p:nvPr/>
        </p:nvSpPr>
        <p:spPr>
          <a:xfrm>
            <a:off x="4784435" y="3195935"/>
            <a:ext cx="184730" cy="923330"/>
          </a:xfrm>
          <a:prstGeom prst="rect">
            <a:avLst/>
          </a:prstGeom>
          <a:noFill/>
        </p:spPr>
        <p:txBody>
          <a:bodyPr wrap="square" lIns="91440" tIns="45720" rIns="91440" bIns="45720">
            <a:spAutoFit/>
          </a:bodyPr>
          <a:lstStyle/>
          <a:p>
            <a:pPr algn="ct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4" name="Rectangle 13">
            <a:extLst>
              <a:ext uri="{FF2B5EF4-FFF2-40B4-BE49-F238E27FC236}">
                <a16:creationId xmlns:a16="http://schemas.microsoft.com/office/drawing/2014/main" id="{B087CA1A-1012-4444-8B81-C87F5B598C23}"/>
              </a:ext>
            </a:extLst>
          </p:cNvPr>
          <p:cNvSpPr/>
          <p:nvPr/>
        </p:nvSpPr>
        <p:spPr>
          <a:xfrm>
            <a:off x="1577026" y="4998926"/>
            <a:ext cx="2408237" cy="58477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200" b="1" dirty="0">
                <a:ln/>
                <a:solidFill>
                  <a:schemeClr val="accent3"/>
                </a:solidFill>
              </a:rPr>
              <a:t>Supervisor</a:t>
            </a:r>
            <a:endParaRPr lang="en-IN" sz="3200" b="1" dirty="0">
              <a:ln/>
              <a:solidFill>
                <a:schemeClr val="accent3"/>
              </a:solidFill>
            </a:endParaRPr>
          </a:p>
        </p:txBody>
      </p:sp>
      <p:sp>
        <p:nvSpPr>
          <p:cNvPr id="15" name="Rectangle 14">
            <a:extLst>
              <a:ext uri="{FF2B5EF4-FFF2-40B4-BE49-F238E27FC236}">
                <a16:creationId xmlns:a16="http://schemas.microsoft.com/office/drawing/2014/main" id="{F25E4FCF-F506-413A-9C84-A82E92086B6F}"/>
              </a:ext>
            </a:extLst>
          </p:cNvPr>
          <p:cNvSpPr/>
          <p:nvPr/>
        </p:nvSpPr>
        <p:spPr>
          <a:xfrm>
            <a:off x="5337128" y="3187005"/>
            <a:ext cx="2965543" cy="58477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200" b="1" dirty="0">
                <a:ln/>
                <a:solidFill>
                  <a:schemeClr val="accent3"/>
                </a:solidFill>
              </a:rPr>
              <a:t>ALOK SINGH</a:t>
            </a:r>
          </a:p>
        </p:txBody>
      </p:sp>
      <p:sp>
        <p:nvSpPr>
          <p:cNvPr id="16" name="Rectangle 15">
            <a:extLst>
              <a:ext uri="{FF2B5EF4-FFF2-40B4-BE49-F238E27FC236}">
                <a16:creationId xmlns:a16="http://schemas.microsoft.com/office/drawing/2014/main" id="{96327CA2-1807-4070-AE26-3FFED48C6CBE}"/>
              </a:ext>
            </a:extLst>
          </p:cNvPr>
          <p:cNvSpPr/>
          <p:nvPr/>
        </p:nvSpPr>
        <p:spPr>
          <a:xfrm>
            <a:off x="5181904" y="4734846"/>
            <a:ext cx="3047697" cy="1077218"/>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200" b="1" cap="none" spc="0" dirty="0">
                <a:ln/>
                <a:solidFill>
                  <a:schemeClr val="accent3"/>
                </a:solidFill>
                <a:effectLst/>
              </a:rPr>
              <a:t>Mrs.</a:t>
            </a:r>
            <a:r>
              <a:rPr lang="en-US" sz="3200" b="1" dirty="0">
                <a:ln/>
                <a:solidFill>
                  <a:schemeClr val="accent3"/>
                </a:solidFill>
              </a:rPr>
              <a:t> </a:t>
            </a:r>
            <a:r>
              <a:rPr lang="en-US" sz="3200" b="1" cap="none" spc="0" dirty="0" err="1">
                <a:ln/>
                <a:solidFill>
                  <a:schemeClr val="accent3"/>
                </a:solidFill>
                <a:effectLst/>
              </a:rPr>
              <a:t>Neeru</a:t>
            </a:r>
            <a:r>
              <a:rPr lang="en-US" sz="3200" b="1" cap="none" spc="0" dirty="0">
                <a:ln/>
                <a:solidFill>
                  <a:schemeClr val="accent3"/>
                </a:solidFill>
                <a:effectLst/>
              </a:rPr>
              <a:t> Goud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16C05B-9FC1-4622-ABF8-F2403612D400}"/>
              </a:ext>
            </a:extLst>
          </p:cNvPr>
          <p:cNvSpPr/>
          <p:nvPr/>
        </p:nvSpPr>
        <p:spPr>
          <a:xfrm>
            <a:off x="2895600" y="533400"/>
            <a:ext cx="321754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AGENDA</a:t>
            </a:r>
          </a:p>
        </p:txBody>
      </p:sp>
      <p:sp>
        <p:nvSpPr>
          <p:cNvPr id="3" name="Rectangle 2">
            <a:extLst>
              <a:ext uri="{FF2B5EF4-FFF2-40B4-BE49-F238E27FC236}">
                <a16:creationId xmlns:a16="http://schemas.microsoft.com/office/drawing/2014/main" id="{226ACD85-9924-4062-B214-2E8EEF69A4FA}"/>
              </a:ext>
            </a:extLst>
          </p:cNvPr>
          <p:cNvSpPr/>
          <p:nvPr/>
        </p:nvSpPr>
        <p:spPr>
          <a:xfrm>
            <a:off x="1295400" y="1609130"/>
            <a:ext cx="6895309" cy="6093976"/>
          </a:xfrm>
          <a:prstGeom prst="rect">
            <a:avLst/>
          </a:prstGeom>
          <a:noFill/>
        </p:spPr>
        <p:txBody>
          <a:bodyPr wrap="square" lIns="91440" tIns="45720" rIns="91440" bIns="45720">
            <a:spAutoFit/>
          </a:bodyPr>
          <a:lstStyle/>
          <a:p>
            <a:pPr algn="ctr"/>
            <a:r>
              <a:rPr lang="en-US" sz="4800" dirty="0">
                <a:ln w="0"/>
                <a:effectLst>
                  <a:outerShdw blurRad="38100" dist="19050" dir="2700000" algn="tl" rotWithShape="0">
                    <a:schemeClr val="dk1">
                      <a:alpha val="40000"/>
                    </a:schemeClr>
                  </a:outerShdw>
                </a:effectLst>
              </a:rPr>
              <a:t>DEFINITION</a:t>
            </a:r>
          </a:p>
          <a:p>
            <a:pPr algn="ctr"/>
            <a:r>
              <a:rPr lang="en-US" sz="4800" dirty="0">
                <a:ln w="0"/>
                <a:effectLst>
                  <a:outerShdw blurRad="38100" dist="19050" dir="2700000" algn="tl" rotWithShape="0">
                    <a:schemeClr val="dk1">
                      <a:alpha val="40000"/>
                    </a:schemeClr>
                  </a:outerShdw>
                </a:effectLst>
              </a:rPr>
              <a:t>SCOPE</a:t>
            </a:r>
          </a:p>
          <a:p>
            <a:pPr algn="ctr"/>
            <a:r>
              <a:rPr lang="en-US" sz="4800" dirty="0">
                <a:ln w="0"/>
                <a:effectLst>
                  <a:outerShdw blurRad="38100" dist="19050" dir="2700000" algn="tl" rotWithShape="0">
                    <a:schemeClr val="dk1">
                      <a:alpha val="40000"/>
                    </a:schemeClr>
                  </a:outerShdw>
                </a:effectLst>
              </a:rPr>
              <a:t>METHODOLOGY</a:t>
            </a:r>
          </a:p>
          <a:p>
            <a:pPr algn="ctr"/>
            <a:r>
              <a:rPr lang="en-US" sz="4800" dirty="0">
                <a:ln w="0"/>
                <a:effectLst>
                  <a:outerShdw blurRad="38100" dist="19050" dir="2700000" algn="tl" rotWithShape="0">
                    <a:schemeClr val="dk1">
                      <a:alpha val="40000"/>
                    </a:schemeClr>
                  </a:outerShdw>
                </a:effectLst>
              </a:rPr>
              <a:t>DFD LEVEL</a:t>
            </a:r>
          </a:p>
          <a:p>
            <a:pPr algn="ctr"/>
            <a:r>
              <a:rPr lang="en-US" sz="4800" dirty="0">
                <a:ln w="0"/>
                <a:effectLst>
                  <a:outerShdw blurRad="38100" dist="19050" dir="2700000" algn="tl" rotWithShape="0">
                    <a:schemeClr val="dk1">
                      <a:alpha val="40000"/>
                    </a:schemeClr>
                  </a:outerShdw>
                </a:effectLst>
              </a:rPr>
              <a:t>MODULE SPECIFICATIONS</a:t>
            </a:r>
          </a:p>
          <a:p>
            <a:pPr algn="ctr"/>
            <a:r>
              <a:rPr lang="en-US" sz="4800" dirty="0">
                <a:ln w="0"/>
                <a:effectLst>
                  <a:outerShdw blurRad="38100" dist="19050" dir="2700000" algn="tl" rotWithShape="0">
                    <a:schemeClr val="dk1">
                      <a:alpha val="40000"/>
                    </a:schemeClr>
                  </a:outerShdw>
                </a:effectLst>
              </a:rPr>
              <a:t>CONCLUSION</a:t>
            </a:r>
          </a:p>
          <a:p>
            <a:pPr algn="ctr"/>
            <a:endParaRPr lang="en-US" sz="54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08029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D47ECE-80E6-4CA2-B154-23EA13A2DD65}"/>
              </a:ext>
            </a:extLst>
          </p:cNvPr>
          <p:cNvSpPr/>
          <p:nvPr/>
        </p:nvSpPr>
        <p:spPr>
          <a:xfrm>
            <a:off x="2546675" y="600670"/>
            <a:ext cx="4660250"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DEFINITION</a:t>
            </a:r>
          </a:p>
        </p:txBody>
      </p:sp>
      <p:sp>
        <p:nvSpPr>
          <p:cNvPr id="3" name="Rectangle 2">
            <a:extLst>
              <a:ext uri="{FF2B5EF4-FFF2-40B4-BE49-F238E27FC236}">
                <a16:creationId xmlns:a16="http://schemas.microsoft.com/office/drawing/2014/main" id="{F2860139-738C-4BFA-9A4B-0B81E6506231}"/>
              </a:ext>
            </a:extLst>
          </p:cNvPr>
          <p:cNvSpPr/>
          <p:nvPr/>
        </p:nvSpPr>
        <p:spPr>
          <a:xfrm>
            <a:off x="685801" y="1981200"/>
            <a:ext cx="7620000" cy="4572000"/>
          </a:xfrm>
          <a:prstGeom prst="rect">
            <a:avLst/>
          </a:prstGeom>
          <a:noFill/>
        </p:spPr>
        <p:txBody>
          <a:bodyPr wrap="square" lIns="91440" tIns="45720" rIns="91440" bIns="45720">
            <a:spAutoFit/>
          </a:bodyPr>
          <a:lstStyle/>
          <a:p>
            <a:pPr algn="ctr"/>
            <a:endParaRPr lang="en-US" sz="105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5" name="TextBox 4">
            <a:extLst>
              <a:ext uri="{FF2B5EF4-FFF2-40B4-BE49-F238E27FC236}">
                <a16:creationId xmlns:a16="http://schemas.microsoft.com/office/drawing/2014/main" id="{DBD2558F-AC87-437F-96A7-7F49BBB640E7}"/>
              </a:ext>
            </a:extLst>
          </p:cNvPr>
          <p:cNvSpPr txBox="1"/>
          <p:nvPr/>
        </p:nvSpPr>
        <p:spPr>
          <a:xfrm>
            <a:off x="685801" y="1524000"/>
            <a:ext cx="8381998" cy="3970318"/>
          </a:xfrm>
          <a:prstGeom prst="rect">
            <a:avLst/>
          </a:prstGeom>
          <a:noFill/>
        </p:spPr>
        <p:txBody>
          <a:bodyPr wrap="square">
            <a:spAutoFit/>
          </a:bodyPr>
          <a:lstStyle/>
          <a:p>
            <a:endParaRPr lang="en-US" sz="2800" dirty="0">
              <a:solidFill>
                <a:srgbClr val="000000"/>
              </a:solidFill>
              <a:effectLst/>
              <a:latin typeface="Calibri" panose="020F0502020204030204" pitchFamily="34" charset="0"/>
              <a:ea typeface="Times New Roman" panose="02020603050405020304" pitchFamily="18" charset="0"/>
              <a:cs typeface="Mangal" panose="02040503050203030202" pitchFamily="18" charset="0"/>
            </a:endParaRPr>
          </a:p>
          <a:p>
            <a:r>
              <a:rPr lang="en-US" sz="2800" dirty="0">
                <a:solidFill>
                  <a:srgbClr val="000000"/>
                </a:solidFill>
                <a:effectLst/>
                <a:latin typeface="Calibri" panose="020F0502020204030204" pitchFamily="34" charset="0"/>
                <a:ea typeface="Times New Roman" panose="02020603050405020304" pitchFamily="18" charset="0"/>
                <a:cs typeface="Mangal" panose="02040503050203030202" pitchFamily="18" charset="0"/>
              </a:rPr>
              <a:t>It's a place with high walls or hedges, where you wander around and get lost. It's a little more complicated than that. Humanity has always enjoyed patterns. Some of the earliest patterns were spirals, either simple ones or double ones where you wound your way into the </a:t>
            </a:r>
            <a:r>
              <a:rPr lang="en-US" sz="2800" dirty="0" err="1">
                <a:solidFill>
                  <a:srgbClr val="000000"/>
                </a:solidFill>
                <a:effectLst/>
                <a:latin typeface="Calibri" panose="020F0502020204030204" pitchFamily="34" charset="0"/>
                <a:ea typeface="Times New Roman" panose="02020603050405020304" pitchFamily="18" charset="0"/>
                <a:cs typeface="Mangal" panose="02040503050203030202" pitchFamily="18" charset="0"/>
              </a:rPr>
              <a:t>centre</a:t>
            </a:r>
            <a:r>
              <a:rPr lang="en-US" sz="2800" dirty="0">
                <a:solidFill>
                  <a:srgbClr val="000000"/>
                </a:solidFill>
                <a:effectLst/>
                <a:latin typeface="Calibri" panose="020F0502020204030204" pitchFamily="34" charset="0"/>
                <a:ea typeface="Times New Roman" panose="02020603050405020304" pitchFamily="18" charset="0"/>
                <a:cs typeface="Mangal" panose="02040503050203030202" pitchFamily="18" charset="0"/>
              </a:rPr>
              <a:t> and out again. I think of these as </a:t>
            </a:r>
            <a:r>
              <a:rPr lang="en-US" sz="2800" b="1" u="sng" dirty="0">
                <a:solidFill>
                  <a:srgbClr val="0563C1"/>
                </a:solidFill>
                <a:effectLst/>
                <a:latin typeface="Calibri" panose="020F0502020204030204" pitchFamily="34" charset="0"/>
                <a:ea typeface="Times New Roman" panose="02020603050405020304" pitchFamily="18" charset="0"/>
                <a:cs typeface="Mangal" panose="02040503050203030202" pitchFamily="18" charset="0"/>
                <a:hlinkClick r:id="rId2"/>
              </a:rPr>
              <a:t>pre-maze patterns</a:t>
            </a:r>
            <a:r>
              <a:rPr lang="en-US" sz="2800" b="1" dirty="0">
                <a:effectLst/>
                <a:latin typeface="Calibri" panose="020F0502020204030204" pitchFamily="34" charset="0"/>
                <a:ea typeface="Times New Roman" panose="02020603050405020304" pitchFamily="18" charset="0"/>
                <a:cs typeface="Mangal" panose="02040503050203030202" pitchFamily="18" charset="0"/>
              </a:rPr>
              <a:t>.</a:t>
            </a:r>
            <a:r>
              <a:rPr lang="en-US" sz="2800" dirty="0">
                <a:solidFill>
                  <a:srgbClr val="000000"/>
                </a:solidFill>
                <a:effectLst/>
                <a:latin typeface="Calibri" panose="020F0502020204030204" pitchFamily="34" charset="0"/>
                <a:ea typeface="Times New Roman" panose="02020603050405020304" pitchFamily="18" charset="0"/>
                <a:cs typeface="Mangal" panose="02040503050203030202" pitchFamily="18" charset="0"/>
              </a:rPr>
              <a:t> Later the </a:t>
            </a:r>
            <a:r>
              <a:rPr lang="en-US" sz="2800" b="1" u="sng" dirty="0">
                <a:solidFill>
                  <a:srgbClr val="0563C1"/>
                </a:solidFill>
                <a:effectLst/>
                <a:latin typeface="Calibri" panose="020F0502020204030204" pitchFamily="34" charset="0"/>
                <a:ea typeface="Times New Roman" panose="02020603050405020304" pitchFamily="18" charset="0"/>
                <a:cs typeface="Mangal" panose="02040503050203030202" pitchFamily="18" charset="0"/>
                <a:hlinkClick r:id="rId3"/>
              </a:rPr>
              <a:t>Cretan (or classical) pattern</a:t>
            </a:r>
            <a:r>
              <a:rPr lang="en-US" sz="2800" dirty="0">
                <a:solidFill>
                  <a:srgbClr val="000000"/>
                </a:solidFill>
                <a:effectLst/>
                <a:latin typeface="Calibri" panose="020F0502020204030204" pitchFamily="34" charset="0"/>
                <a:ea typeface="Times New Roman" panose="02020603050405020304" pitchFamily="18" charset="0"/>
                <a:cs typeface="Mangal" panose="02040503050203030202" pitchFamily="18" charset="0"/>
              </a:rPr>
              <a:t> arrived. Everyone agrees that this is a maze, but it has no choices. </a:t>
            </a:r>
            <a:endParaRPr lang="en-IN" sz="2800" dirty="0"/>
          </a:p>
        </p:txBody>
      </p:sp>
    </p:spTree>
    <p:extLst>
      <p:ext uri="{BB962C8B-B14F-4D97-AF65-F5344CB8AC3E}">
        <p14:creationId xmlns:p14="http://schemas.microsoft.com/office/powerpoint/2010/main" val="1610770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EFC8E5-51C4-4057-9ECF-6709C61FB29B}"/>
              </a:ext>
            </a:extLst>
          </p:cNvPr>
          <p:cNvSpPr/>
          <p:nvPr/>
        </p:nvSpPr>
        <p:spPr>
          <a:xfrm>
            <a:off x="3505200" y="685800"/>
            <a:ext cx="2472152"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SCOPE</a:t>
            </a:r>
          </a:p>
        </p:txBody>
      </p:sp>
      <p:sp>
        <p:nvSpPr>
          <p:cNvPr id="5" name="TextBox 4">
            <a:extLst>
              <a:ext uri="{FF2B5EF4-FFF2-40B4-BE49-F238E27FC236}">
                <a16:creationId xmlns:a16="http://schemas.microsoft.com/office/drawing/2014/main" id="{B16A0763-8BB6-400A-8EB0-990C8272C79B}"/>
              </a:ext>
            </a:extLst>
          </p:cNvPr>
          <p:cNvSpPr txBox="1"/>
          <p:nvPr/>
        </p:nvSpPr>
        <p:spPr>
          <a:xfrm>
            <a:off x="762000" y="2364939"/>
            <a:ext cx="8229600" cy="2462213"/>
          </a:xfrm>
          <a:prstGeom prst="rect">
            <a:avLst/>
          </a:prstGeom>
          <a:noFill/>
        </p:spPr>
        <p:txBody>
          <a:bodyPr wrap="square">
            <a:spAutoFit/>
          </a:bodyPr>
          <a:lstStyle/>
          <a:p>
            <a:r>
              <a:rPr lang="en-US" sz="2200" dirty="0">
                <a:solidFill>
                  <a:srgbClr val="202124"/>
                </a:solidFill>
                <a:effectLst/>
                <a:latin typeface="Calibri" panose="020F0502020204030204" pitchFamily="34" charset="0"/>
                <a:ea typeface="Calibri" panose="020F0502020204030204" pitchFamily="34" charset="0"/>
              </a:rPr>
              <a:t>Their goal is </a:t>
            </a:r>
            <a:r>
              <a:rPr lang="en-US" sz="2200" b="1" dirty="0">
                <a:solidFill>
                  <a:srgbClr val="202124"/>
                </a:solidFill>
                <a:effectLst/>
                <a:latin typeface="Calibri" panose="020F0502020204030204" pitchFamily="34" charset="0"/>
                <a:ea typeface="Calibri" panose="020F0502020204030204" pitchFamily="34" charset="0"/>
              </a:rPr>
              <a:t>to find the secret path and get everyone from the start point to end</a:t>
            </a:r>
            <a:r>
              <a:rPr lang="en-US" sz="2200" dirty="0">
                <a:solidFill>
                  <a:srgbClr val="202124"/>
                </a:solidFill>
                <a:effectLst/>
                <a:latin typeface="Calibri" panose="020F0502020204030204" pitchFamily="34" charset="0"/>
                <a:ea typeface="Calibri" panose="020F0502020204030204" pitchFamily="34" charset="0"/>
              </a:rPr>
              <a:t>. Students take turn according to their number and they each get a chance to guess where the path is</a:t>
            </a:r>
            <a:r>
              <a:rPr lang="en-US" sz="2200" dirty="0">
                <a:solidFill>
                  <a:srgbClr val="202124"/>
                </a:solidFill>
                <a:effectLst/>
                <a:latin typeface="Arial" panose="020B0604020202020204" pitchFamily="34" charset="0"/>
                <a:ea typeface="Calibri" panose="020F0502020204030204" pitchFamily="34" charset="0"/>
              </a:rPr>
              <a:t>.</a:t>
            </a:r>
          </a:p>
          <a:p>
            <a:r>
              <a:rPr lang="en-US" sz="2200" dirty="0">
                <a:solidFill>
                  <a:srgbClr val="202124"/>
                </a:solidFill>
                <a:effectLst/>
                <a:latin typeface="Arial" panose="020B0604020202020204" pitchFamily="34" charset="0"/>
                <a:ea typeface="Calibri" panose="020F0502020204030204" pitchFamily="34" charset="0"/>
              </a:rPr>
              <a:t> </a:t>
            </a:r>
            <a:r>
              <a:rPr lang="en-US" sz="2200" dirty="0">
                <a:solidFill>
                  <a:srgbClr val="202124"/>
                </a:solidFill>
                <a:effectLst/>
                <a:latin typeface="Calibri" panose="020F0502020204030204" pitchFamily="34" charset="0"/>
                <a:ea typeface="Calibri" panose="020F0502020204030204" pitchFamily="34" charset="0"/>
              </a:rPr>
              <a:t>Mazes have essentially  possible objective  </a:t>
            </a:r>
            <a:r>
              <a:rPr lang="en-US" sz="2200" b="1" dirty="0">
                <a:solidFill>
                  <a:srgbClr val="202124"/>
                </a:solidFill>
                <a:effectLst/>
                <a:latin typeface="Calibri" panose="020F0502020204030204" pitchFamily="34" charset="0"/>
                <a:ea typeface="Calibri" panose="020F0502020204030204" pitchFamily="34" charset="0"/>
              </a:rPr>
              <a:t>to escape, to get the prize, to trace a path, to be a metaphor, to be a stage</a:t>
            </a:r>
            <a:r>
              <a:rPr lang="en-US" sz="2200" dirty="0">
                <a:solidFill>
                  <a:srgbClr val="202124"/>
                </a:solidFill>
                <a:effectLst/>
                <a:latin typeface="Calibri" panose="020F0502020204030204" pitchFamily="34" charset="0"/>
                <a:ea typeface="Calibri" panose="020F0502020204030204" pitchFamily="34" charset="0"/>
              </a:rPr>
              <a:t>.</a:t>
            </a:r>
            <a:r>
              <a:rPr lang="en-US" sz="2200" dirty="0">
                <a:solidFill>
                  <a:srgbClr val="000000"/>
                </a:solidFill>
                <a:effectLst/>
                <a:latin typeface="Helvetica" panose="020B0604020202020204" pitchFamily="34" charset="0"/>
                <a:ea typeface="Calibri" panose="020F0502020204030204" pitchFamily="34" charset="0"/>
                <a:cs typeface="Mangal" panose="02040503050203030202" pitchFamily="18" charset="0"/>
              </a:rPr>
              <a:t> </a:t>
            </a:r>
            <a:r>
              <a:rPr lang="en-US" sz="2200" dirty="0">
                <a:solidFill>
                  <a:srgbClr val="000000"/>
                </a:solidFill>
                <a:effectLst/>
                <a:latin typeface="Calibri" panose="020F0502020204030204" pitchFamily="34" charset="0"/>
                <a:ea typeface="Calibri" panose="020F0502020204030204" pitchFamily="34" charset="0"/>
              </a:rPr>
              <a:t>Mazes are essentially the puzzles that we initially have on paper which we often see children solving from a small age. </a:t>
            </a:r>
            <a:endParaRPr lang="en-IN" sz="2200" dirty="0"/>
          </a:p>
        </p:txBody>
      </p:sp>
    </p:spTree>
    <p:extLst>
      <p:ext uri="{BB962C8B-B14F-4D97-AF65-F5344CB8AC3E}">
        <p14:creationId xmlns:p14="http://schemas.microsoft.com/office/powerpoint/2010/main" val="2137534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60E4D40-C6AD-486D-8B01-25F3B8AA8B34}"/>
              </a:ext>
            </a:extLst>
          </p:cNvPr>
          <p:cNvSpPr/>
          <p:nvPr/>
        </p:nvSpPr>
        <p:spPr>
          <a:xfrm>
            <a:off x="914400" y="762000"/>
            <a:ext cx="8153400" cy="4987391"/>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marL="0" marR="0" algn="ctr">
              <a:lnSpc>
                <a:spcPct val="107000"/>
              </a:lnSpc>
              <a:spcBef>
                <a:spcPts val="0"/>
              </a:spcBef>
              <a:spcAft>
                <a:spcPts val="800"/>
              </a:spcAft>
            </a:pP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endParaRPr lang="en-US" sz="2800" dirty="0">
              <a:solidFill>
                <a:srgbClr val="111111"/>
              </a:solidFill>
              <a:effectLst/>
              <a:latin typeface="Georgia" panose="02040502050405020303"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2800" dirty="0">
                <a:solidFill>
                  <a:srgbClr val="111111"/>
                </a:solidFill>
                <a:effectLst/>
                <a:latin typeface="Georgia" panose="02040502050405020303" pitchFamily="18" charset="0"/>
                <a:ea typeface="Times New Roman" panose="02020603050405020304" pitchFamily="18" charset="0"/>
                <a:cs typeface="Times New Roman" panose="02020603050405020304" pitchFamily="18" charset="0"/>
              </a:rPr>
              <a:t>The game in which there is a start point where person has to start from a point and have to find the way to solve it and have to take the pickle/coin </a:t>
            </a:r>
            <a:r>
              <a:rPr lang="en-US" sz="2800" dirty="0" err="1">
                <a:solidFill>
                  <a:srgbClr val="111111"/>
                </a:solidFill>
                <a:effectLst/>
                <a:latin typeface="Georgia" panose="02040502050405020303" pitchFamily="18" charset="0"/>
                <a:ea typeface="Times New Roman" panose="02020603050405020304" pitchFamily="18" charset="0"/>
                <a:cs typeface="Times New Roman" panose="02020603050405020304" pitchFamily="18" charset="0"/>
              </a:rPr>
              <a:t>etc</a:t>
            </a:r>
            <a:r>
              <a:rPr lang="en-US" sz="2800" dirty="0">
                <a:solidFill>
                  <a:srgbClr val="111111"/>
                </a:solidFill>
                <a:effectLst/>
                <a:latin typeface="Georgia" panose="02040502050405020303" pitchFamily="18" charset="0"/>
                <a:ea typeface="Times New Roman" panose="02020603050405020304" pitchFamily="18" charset="0"/>
                <a:cs typeface="Times New Roman" panose="02020603050405020304" pitchFamily="18" charset="0"/>
              </a:rPr>
              <a:t> to the end point. </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US" sz="2800" dirty="0">
                <a:solidFill>
                  <a:srgbClr val="111111"/>
                </a:solidFill>
                <a:effectLst/>
                <a:latin typeface="Georgia" panose="02040502050405020303" pitchFamily="18" charset="0"/>
                <a:ea typeface="Times New Roman" panose="02020603050405020304" pitchFamily="18" charset="0"/>
                <a:cs typeface="Times New Roman" panose="02020603050405020304" pitchFamily="18" charset="0"/>
              </a:rPr>
              <a:t>As a group, their goal is to find the secret path and get everyone from the start point to end. People take turns according to their number and they each get a chance to guess where the path is. </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4" name="Rectangle 3">
            <a:extLst>
              <a:ext uri="{FF2B5EF4-FFF2-40B4-BE49-F238E27FC236}">
                <a16:creationId xmlns:a16="http://schemas.microsoft.com/office/drawing/2014/main" id="{5DE9672E-AA4F-43BE-89FB-E4CB935DF28F}"/>
              </a:ext>
            </a:extLst>
          </p:cNvPr>
          <p:cNvSpPr/>
          <p:nvPr/>
        </p:nvSpPr>
        <p:spPr>
          <a:xfrm>
            <a:off x="2148014" y="533400"/>
            <a:ext cx="5686172"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u="sng" cap="none" spc="0" dirty="0">
                <a:ln/>
                <a:solidFill>
                  <a:schemeClr val="accent3"/>
                </a:solidFill>
                <a:effectLst/>
                <a:latin typeface="Arial" panose="020B0604020202020204" pitchFamily="34" charset="0"/>
                <a:ea typeface="Calibri" panose="020F0502020204030204" pitchFamily="34" charset="0"/>
                <a:cs typeface="Mangal" panose="02040503050203030202" pitchFamily="18" charset="0"/>
              </a:rPr>
              <a:t>METHODOLOGY</a:t>
            </a:r>
            <a:endParaRPr lang="en-IN" sz="5400" b="1" cap="none" spc="0" dirty="0">
              <a:ln/>
              <a:solidFill>
                <a:schemeClr val="accent3"/>
              </a:solidFill>
              <a:effectLst/>
            </a:endParaRPr>
          </a:p>
        </p:txBody>
      </p:sp>
    </p:spTree>
    <p:extLst>
      <p:ext uri="{BB962C8B-B14F-4D97-AF65-F5344CB8AC3E}">
        <p14:creationId xmlns:p14="http://schemas.microsoft.com/office/powerpoint/2010/main" val="73066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58945F-B1CB-43EA-8108-14D74B6D186C}"/>
              </a:ext>
            </a:extLst>
          </p:cNvPr>
          <p:cNvSpPr/>
          <p:nvPr/>
        </p:nvSpPr>
        <p:spPr>
          <a:xfrm>
            <a:off x="2667000" y="609600"/>
            <a:ext cx="418896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rPr>
              <a:t>DFD LEVEL</a:t>
            </a:r>
            <a:endParaRPr lang="en-US" sz="5400" b="1" cap="none" spc="0" dirty="0">
              <a:ln/>
              <a:solidFill>
                <a:schemeClr val="accent3"/>
              </a:solidFill>
              <a:effectLst/>
            </a:endParaRPr>
          </a:p>
        </p:txBody>
      </p:sp>
      <p:sp>
        <p:nvSpPr>
          <p:cNvPr id="3" name="Rectangle 2">
            <a:extLst>
              <a:ext uri="{FF2B5EF4-FFF2-40B4-BE49-F238E27FC236}">
                <a16:creationId xmlns:a16="http://schemas.microsoft.com/office/drawing/2014/main" id="{45727C3B-3BBC-49C3-9423-55CA6E88597B}"/>
              </a:ext>
            </a:extLst>
          </p:cNvPr>
          <p:cNvSpPr/>
          <p:nvPr/>
        </p:nvSpPr>
        <p:spPr>
          <a:xfrm>
            <a:off x="1066800" y="1676400"/>
            <a:ext cx="8001000" cy="502920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endParaRPr lang="en-US" sz="5400" b="1" cap="none" spc="0" dirty="0">
              <a:ln/>
              <a:solidFill>
                <a:schemeClr val="accent3"/>
              </a:solidFill>
              <a:effectLst/>
            </a:endParaRPr>
          </a:p>
        </p:txBody>
      </p:sp>
      <p:pic>
        <p:nvPicPr>
          <p:cNvPr id="4" name="Picture 3">
            <a:extLst>
              <a:ext uri="{FF2B5EF4-FFF2-40B4-BE49-F238E27FC236}">
                <a16:creationId xmlns:a16="http://schemas.microsoft.com/office/drawing/2014/main" id="{3794F46B-4864-498D-9B6B-CFE6087B1C46}"/>
              </a:ext>
            </a:extLst>
          </p:cNvPr>
          <p:cNvPicPr>
            <a:picLocks noChangeAspect="1"/>
          </p:cNvPicPr>
          <p:nvPr/>
        </p:nvPicPr>
        <p:blipFill>
          <a:blip r:embed="rId2"/>
          <a:stretch>
            <a:fillRect/>
          </a:stretch>
        </p:blipFill>
        <p:spPr>
          <a:xfrm>
            <a:off x="1791652" y="1676400"/>
            <a:ext cx="6170295" cy="4657725"/>
          </a:xfrm>
          <a:prstGeom prst="rect">
            <a:avLst/>
          </a:prstGeom>
        </p:spPr>
      </p:pic>
    </p:spTree>
    <p:extLst>
      <p:ext uri="{BB962C8B-B14F-4D97-AF65-F5344CB8AC3E}">
        <p14:creationId xmlns:p14="http://schemas.microsoft.com/office/powerpoint/2010/main" val="2315711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87FA32-42C4-47D8-92A5-4D9C9D480349}"/>
              </a:ext>
            </a:extLst>
          </p:cNvPr>
          <p:cNvSpPr/>
          <p:nvPr/>
        </p:nvSpPr>
        <p:spPr>
          <a:xfrm>
            <a:off x="990599" y="685800"/>
            <a:ext cx="7848600" cy="524425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marL="0" marR="0" algn="ctr">
              <a:lnSpc>
                <a:spcPct val="107000"/>
              </a:lnSpc>
              <a:spcBef>
                <a:spcPts val="0"/>
              </a:spcBef>
              <a:spcAft>
                <a:spcPts val="800"/>
              </a:spcAft>
            </a:pPr>
            <a:endParaRPr lang="en-US" sz="4400" b="1" u="sng" dirty="0">
              <a:solidFill>
                <a:srgbClr val="202124"/>
              </a:solidFill>
              <a:effectLst/>
              <a:latin typeface="Arial" panose="020B0604020202020204" pitchFamily="34" charset="0"/>
              <a:ea typeface="Calibri" panose="020F0502020204030204" pitchFamily="34" charset="0"/>
              <a:cs typeface="Mangal" panose="02040503050203030202" pitchFamily="18" charset="0"/>
            </a:endParaRPr>
          </a:p>
          <a:p>
            <a:pPr marL="0" marR="0" algn="ctr">
              <a:lnSpc>
                <a:spcPct val="107000"/>
              </a:lnSpc>
              <a:spcBef>
                <a:spcPts val="0"/>
              </a:spcBef>
              <a:spcAft>
                <a:spcPts val="800"/>
              </a:spcAft>
            </a:pPr>
            <a:endParaRPr lang="en-IN" sz="36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US" sz="3600" b="1" dirty="0">
                <a:solidFill>
                  <a:srgbClr val="202124"/>
                </a:solidFill>
                <a:effectLst/>
                <a:latin typeface="Arial" panose="020B0604020202020204" pitchFamily="34" charset="0"/>
                <a:ea typeface="Calibri" panose="020F0502020204030204" pitchFamily="34" charset="0"/>
                <a:cs typeface="Mangal" panose="02040503050203030202" pitchFamily="18" charset="0"/>
              </a:rPr>
              <a:t>The Proposed system are divided into 4 types:</a:t>
            </a:r>
            <a:endParaRPr lang="en-IN" sz="36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3600" b="1" dirty="0">
                <a:solidFill>
                  <a:srgbClr val="202124"/>
                </a:solidFill>
                <a:effectLst/>
                <a:latin typeface="Arial" panose="020B0604020202020204" pitchFamily="34" charset="0"/>
                <a:ea typeface="Calibri" panose="020F0502020204030204" pitchFamily="34" charset="0"/>
                <a:cs typeface="Mangal" panose="02040503050203030202" pitchFamily="18" charset="0"/>
              </a:rPr>
              <a:t>Registration</a:t>
            </a:r>
            <a:endParaRPr lang="en-IN" sz="36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3600" b="1" dirty="0">
                <a:solidFill>
                  <a:srgbClr val="202124"/>
                </a:solidFill>
                <a:effectLst/>
                <a:latin typeface="Arial" panose="020B0604020202020204" pitchFamily="34" charset="0"/>
                <a:ea typeface="Calibri" panose="020F0502020204030204" pitchFamily="34" charset="0"/>
                <a:cs typeface="Mangal" panose="02040503050203030202" pitchFamily="18" charset="0"/>
              </a:rPr>
              <a:t>Login</a:t>
            </a:r>
            <a:endParaRPr lang="en-IN" sz="36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3600" b="1" dirty="0">
                <a:solidFill>
                  <a:srgbClr val="202124"/>
                </a:solidFill>
                <a:effectLst/>
                <a:latin typeface="Arial" panose="020B0604020202020204" pitchFamily="34" charset="0"/>
                <a:ea typeface="Calibri" panose="020F0502020204030204" pitchFamily="34" charset="0"/>
                <a:cs typeface="Mangal" panose="02040503050203030202" pitchFamily="18" charset="0"/>
              </a:rPr>
              <a:t>Game Difficulty Levels</a:t>
            </a:r>
            <a:endParaRPr lang="en-IN" sz="36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Font typeface="Wingdings" panose="05000000000000000000" pitchFamily="2" charset="2"/>
              <a:buChar char=""/>
            </a:pPr>
            <a:r>
              <a:rPr lang="en-US" sz="3600" b="1" dirty="0">
                <a:solidFill>
                  <a:srgbClr val="202124"/>
                </a:solidFill>
                <a:effectLst/>
                <a:latin typeface="Arial" panose="020B0604020202020204" pitchFamily="34" charset="0"/>
                <a:ea typeface="Calibri" panose="020F0502020204030204" pitchFamily="34" charset="0"/>
                <a:cs typeface="Mangal" panose="02040503050203030202" pitchFamily="18" charset="0"/>
              </a:rPr>
              <a:t>Results</a:t>
            </a:r>
            <a:endParaRPr lang="en-IN" sz="36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Rectangle 4">
            <a:extLst>
              <a:ext uri="{FF2B5EF4-FFF2-40B4-BE49-F238E27FC236}">
                <a16:creationId xmlns:a16="http://schemas.microsoft.com/office/drawing/2014/main" id="{8096F24D-AFD4-42AB-A94E-6AA5523A6E8A}"/>
              </a:ext>
            </a:extLst>
          </p:cNvPr>
          <p:cNvSpPr/>
          <p:nvPr/>
        </p:nvSpPr>
        <p:spPr>
          <a:xfrm>
            <a:off x="347046" y="528935"/>
            <a:ext cx="9135707" cy="830997"/>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800" b="1" u="sng" cap="none" spc="0" dirty="0">
                <a:ln/>
                <a:solidFill>
                  <a:schemeClr val="accent3"/>
                </a:solidFill>
                <a:effectLst/>
                <a:latin typeface="Arial" panose="020B0604020202020204" pitchFamily="34" charset="0"/>
                <a:ea typeface="Calibri" panose="020F0502020204030204" pitchFamily="34" charset="0"/>
                <a:cs typeface="Mangal" panose="02040503050203030202" pitchFamily="18" charset="0"/>
              </a:rPr>
              <a:t>MODULE SPECIFICATIONS</a:t>
            </a:r>
            <a:endParaRPr lang="en-IN" sz="4800" b="1" cap="none" spc="0" dirty="0">
              <a:ln/>
              <a:solidFill>
                <a:schemeClr val="accent3"/>
              </a:solidFill>
              <a:effectLst/>
            </a:endParaRPr>
          </a:p>
        </p:txBody>
      </p:sp>
    </p:spTree>
    <p:extLst>
      <p:ext uri="{BB962C8B-B14F-4D97-AF65-F5344CB8AC3E}">
        <p14:creationId xmlns:p14="http://schemas.microsoft.com/office/powerpoint/2010/main" val="722437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9F7396-BDFE-4208-8D9E-0041BB4D98F8}"/>
              </a:ext>
            </a:extLst>
          </p:cNvPr>
          <p:cNvSpPr/>
          <p:nvPr/>
        </p:nvSpPr>
        <p:spPr>
          <a:xfrm>
            <a:off x="2299010" y="685800"/>
            <a:ext cx="5155579"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 CONCLUSION</a:t>
            </a:r>
          </a:p>
        </p:txBody>
      </p:sp>
      <p:sp>
        <p:nvSpPr>
          <p:cNvPr id="3" name="Rectangle 2">
            <a:extLst>
              <a:ext uri="{FF2B5EF4-FFF2-40B4-BE49-F238E27FC236}">
                <a16:creationId xmlns:a16="http://schemas.microsoft.com/office/drawing/2014/main" id="{3577A1F6-0C48-4669-8D31-E3748792E81C}"/>
              </a:ext>
            </a:extLst>
          </p:cNvPr>
          <p:cNvSpPr/>
          <p:nvPr/>
        </p:nvSpPr>
        <p:spPr>
          <a:xfrm>
            <a:off x="762000" y="1609130"/>
            <a:ext cx="8382000" cy="5262979"/>
          </a:xfrm>
          <a:prstGeom prst="rect">
            <a:avLst/>
          </a:prstGeom>
          <a:noFill/>
        </p:spPr>
        <p:txBody>
          <a:bodyPr wrap="square" lIns="91440" tIns="45720" rIns="91440" bIns="45720">
            <a:spAutoFit/>
          </a:bodyPr>
          <a:lstStyle/>
          <a:p>
            <a:pPr algn="ctr"/>
            <a:r>
              <a:rPr lang="en-US" sz="2800" dirty="0">
                <a:effectLst/>
                <a:latin typeface="Calibri" panose="020F0502020204030204" pitchFamily="34" charset="0"/>
                <a:ea typeface="Calibri" panose="020F0502020204030204" pitchFamily="34" charset="0"/>
                <a:cs typeface="Mangal" panose="02040503050203030202" pitchFamily="18" charset="0"/>
              </a:rPr>
              <a:t>In this approach, a Maze based game is thoroughly described. The proposed approach provides us a joyful game. In which we make a register page firstly where user can register themselves by just few steps like by entering their name, id, username and password. After that user will see a login page where they have to write their email-id and password so that user is able to enter the game interface .After that they have to select the level of difficulty as per their need and have to click on the start button to play the game . In this they have to find the right path and have to bring the pickle/coin to the end point by right path </a:t>
            </a: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69643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161A87-DCB4-4DBC-9249-0D32277EAC93}"/>
              </a:ext>
            </a:extLst>
          </p:cNvPr>
          <p:cNvSpPr/>
          <p:nvPr/>
        </p:nvSpPr>
        <p:spPr>
          <a:xfrm>
            <a:off x="2650103" y="3195935"/>
            <a:ext cx="4453399"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p>
        </p:txBody>
      </p:sp>
    </p:spTree>
    <p:extLst>
      <p:ext uri="{BB962C8B-B14F-4D97-AF65-F5344CB8AC3E}">
        <p14:creationId xmlns:p14="http://schemas.microsoft.com/office/powerpoint/2010/main" val="344682150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40</TotalTime>
  <Words>436</Words>
  <Application>Microsoft Office PowerPoint</Application>
  <PresentationFormat>Custom</PresentationFormat>
  <Paragraphs>35</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Garamond</vt:lpstr>
      <vt:lpstr>Georgia</vt:lpstr>
      <vt:lpstr>Helvetica</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subject/>
  <dc:creator>Unknown Creator</dc:creator>
  <cp:keywords/>
  <dc:description/>
  <cp:lastModifiedBy>abhishek kumar</cp:lastModifiedBy>
  <cp:revision>2</cp:revision>
  <dcterms:created xsi:type="dcterms:W3CDTF">2022-04-11T03:13:58Z</dcterms:created>
  <dcterms:modified xsi:type="dcterms:W3CDTF">2022-04-11T04:24:40Z</dcterms:modified>
  <cp:category/>
</cp:coreProperties>
</file>