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8C73-D604-484E-A38F-11BF140EA1C7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1F02-79B2-4EBC-B5CD-B684864C3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42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8C73-D604-484E-A38F-11BF140EA1C7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1F02-79B2-4EBC-B5CD-B684864C3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12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8C73-D604-484E-A38F-11BF140EA1C7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1F02-79B2-4EBC-B5CD-B684864C3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34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8C73-D604-484E-A38F-11BF140EA1C7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1F02-79B2-4EBC-B5CD-B684864C3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06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8C73-D604-484E-A38F-11BF140EA1C7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1F02-79B2-4EBC-B5CD-B684864C3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51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8C73-D604-484E-A38F-11BF140EA1C7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1F02-79B2-4EBC-B5CD-B684864C3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6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8C73-D604-484E-A38F-11BF140EA1C7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1F02-79B2-4EBC-B5CD-B684864C3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2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8C73-D604-484E-A38F-11BF140EA1C7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1F02-79B2-4EBC-B5CD-B684864C3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60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8C73-D604-484E-A38F-11BF140EA1C7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1F02-79B2-4EBC-B5CD-B684864C3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83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8C73-D604-484E-A38F-11BF140EA1C7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1F02-79B2-4EBC-B5CD-B684864C3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9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8C73-D604-484E-A38F-11BF140EA1C7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1F02-79B2-4EBC-B5CD-B684864C3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74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B8C73-D604-484E-A38F-11BF140EA1C7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D1F02-79B2-4EBC-B5CD-B684864C3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43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g"/><Relationship Id="rId3" Type="http://schemas.openxmlformats.org/officeDocument/2006/relationships/image" Target="../media/image28.jpg"/><Relationship Id="rId7" Type="http://schemas.openxmlformats.org/officeDocument/2006/relationships/image" Target="../media/image32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Task 2: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Wave function on the image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Experiment with different parametrizations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49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Wave Function: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:r>
                  <a:rPr lang="en-US" dirty="0"/>
                  <a:t>the </a:t>
                </a:r>
                <a:r>
                  <a:rPr lang="en-US" dirty="0" smtClean="0"/>
                  <a:t>parameters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denote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the </a:t>
                </a:r>
                <a:r>
                  <a:rPr lang="en-US" dirty="0"/>
                  <a:t>amplitude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the </a:t>
                </a:r>
                <a:r>
                  <a:rPr lang="en-US" dirty="0"/>
                  <a:t>frequency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the phase of </a:t>
                </a:r>
                <a:r>
                  <a:rPr lang="en-US" dirty="0"/>
                  <a:t>the wave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24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compute the size of new image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;    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and It depends on </a:t>
                </a:r>
                <a:r>
                  <a:rPr lang="en-US" dirty="0" smtClean="0"/>
                  <a:t>the amplitude </a:t>
                </a:r>
                <a:r>
                  <a:rPr lang="en-US" dirty="0" smtClean="0"/>
                  <a:t>and the size of first image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        </a:t>
                </a:r>
                <a:endParaRPr lang="en-US" dirty="0"/>
              </a:p>
              <a:p>
                <a:r>
                  <a:rPr lang="en-US" dirty="0" smtClean="0"/>
                  <a:t>compute the wave function in Horizontal and Vertical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116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347" y="-1214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Results :</a:t>
            </a:r>
            <a:endParaRPr lang="en-US" sz="2400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876" y="2101505"/>
            <a:ext cx="2175669" cy="4351338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956" y="1576043"/>
            <a:ext cx="2438400" cy="4876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199319" y="1325563"/>
                <a:ext cx="3246782" cy="668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28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19" y="1325563"/>
                <a:ext cx="3246782" cy="66826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6834805" y="869274"/>
                <a:ext cx="3273290" cy="945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28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0.5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805" y="869274"/>
                <a:ext cx="3273290" cy="94525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290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687" y="1849714"/>
            <a:ext cx="2175669" cy="4351338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191" y="1690688"/>
            <a:ext cx="2438400" cy="4876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557130" y="781878"/>
                <a:ext cx="3246782" cy="668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28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130" y="781878"/>
                <a:ext cx="3246782" cy="66826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6858000" y="808382"/>
                <a:ext cx="3246782" cy="8399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28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808382"/>
                <a:ext cx="3246782" cy="83997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893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32" y="1696278"/>
            <a:ext cx="4107346" cy="41073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958" y="153229"/>
            <a:ext cx="2628900" cy="26289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795132" y="318052"/>
                <a:ext cx="4107346" cy="1587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32" y="318052"/>
                <a:ext cx="4107346" cy="15876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513442" y="2782129"/>
                <a:ext cx="1099931" cy="562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442" y="2782129"/>
                <a:ext cx="1099931" cy="5629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483" y="153229"/>
            <a:ext cx="2819400" cy="2628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033" y="3603763"/>
            <a:ext cx="2628900" cy="26289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9479446" y="2843885"/>
                <a:ext cx="13649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446" y="2843885"/>
                <a:ext cx="1364974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8222560" y="6295852"/>
                <a:ext cx="12498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2560" y="6295852"/>
                <a:ext cx="1249846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845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534" y="0"/>
            <a:ext cx="2513561" cy="263138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595652" y="5439438"/>
            <a:ext cx="2040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second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7103163" y="91267"/>
                <a:ext cx="1139688" cy="2229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=10, 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=2,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3163" y="91267"/>
                <a:ext cx="1139688" cy="222932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79" y="3214729"/>
            <a:ext cx="2724150" cy="25527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263" y="3214729"/>
            <a:ext cx="2628900" cy="25527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656" y="3214729"/>
            <a:ext cx="2724150" cy="25527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350131" y="5891736"/>
                <a:ext cx="2874798" cy="562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31" y="5891736"/>
                <a:ext cx="2874798" cy="5629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4388123" y="5901103"/>
                <a:ext cx="2801180" cy="8399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123" y="5901103"/>
                <a:ext cx="2801180" cy="83997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8352497" y="5872309"/>
                <a:ext cx="2874798" cy="562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497" y="5872309"/>
                <a:ext cx="2874798" cy="5629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825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83" y="667785"/>
            <a:ext cx="2438400" cy="26289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167" y="667785"/>
            <a:ext cx="2628900" cy="26289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909389" y="667785"/>
                <a:ext cx="1139688" cy="1885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=10, 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389" y="667785"/>
                <a:ext cx="1139688" cy="188590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0111405" y="667785"/>
                <a:ext cx="1696281" cy="2325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=10, 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1.15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405" y="667785"/>
                <a:ext cx="1696281" cy="232525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909389" y="3898209"/>
                <a:ext cx="1139688" cy="1885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=10, 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389" y="3898209"/>
                <a:ext cx="1139688" cy="188590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0575232" y="3858453"/>
                <a:ext cx="1484245" cy="2325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0, 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1.15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5232" y="3858453"/>
                <a:ext cx="1484245" cy="232525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 flipV="1">
            <a:off x="5523673" y="1980165"/>
            <a:ext cx="670478" cy="20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616023" y="5172904"/>
            <a:ext cx="670478" cy="20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83" y="3858454"/>
            <a:ext cx="2438400" cy="26289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166" y="3858453"/>
            <a:ext cx="28194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5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27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Task 2:</vt:lpstr>
      <vt:lpstr>PowerPoint Presentation</vt:lpstr>
      <vt:lpstr>PowerPoint Presentation</vt:lpstr>
      <vt:lpstr>Results :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2:</dc:title>
  <dc:creator>Ava</dc:creator>
  <cp:lastModifiedBy>Ava</cp:lastModifiedBy>
  <cp:revision>11</cp:revision>
  <dcterms:created xsi:type="dcterms:W3CDTF">2019-01-20T22:43:01Z</dcterms:created>
  <dcterms:modified xsi:type="dcterms:W3CDTF">2019-01-21T00:17:48Z</dcterms:modified>
</cp:coreProperties>
</file>