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2.jp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7.jpg"/><Relationship Id="rId5" Type="http://schemas.openxmlformats.org/officeDocument/2006/relationships/image" Target="../media/image3.png"/><Relationship Id="rId6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Relationship Id="rId10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10" Type="http://schemas.openxmlformats.org/officeDocument/2006/relationships/image" Target="../media/image22.png"/><Relationship Id="rId9" Type="http://schemas.openxmlformats.org/officeDocument/2006/relationships/image" Target="../media/image28.png"/><Relationship Id="rId5" Type="http://schemas.openxmlformats.org/officeDocument/2006/relationships/image" Target="../media/image25.jpg"/><Relationship Id="rId6" Type="http://schemas.openxmlformats.org/officeDocument/2006/relationships/image" Target="../media/image32.jpg"/><Relationship Id="rId7" Type="http://schemas.openxmlformats.org/officeDocument/2006/relationships/image" Target="../media/image18.jp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Relationship Id="rId4" Type="http://schemas.openxmlformats.org/officeDocument/2006/relationships/image" Target="../media/image34.jpg"/><Relationship Id="rId10" Type="http://schemas.openxmlformats.org/officeDocument/2006/relationships/image" Target="../media/image27.jpg"/><Relationship Id="rId9" Type="http://schemas.openxmlformats.org/officeDocument/2006/relationships/image" Target="../media/image29.jp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Task 2: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Wave function on the image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Experiment with different parametrizations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15347" y="-121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Results :</a:t>
            </a:r>
            <a:endParaRPr b="1" sz="2400"/>
          </a:p>
        </p:txBody>
      </p:sp>
      <p:pic>
        <p:nvPicPr>
          <p:cNvPr id="102" name="Google Shape;10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876" y="2101505"/>
            <a:ext cx="217566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4956" y="1576043"/>
            <a:ext cx="24384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1199319" y="1325563"/>
            <a:ext cx="3246782" cy="6682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834805" y="869274"/>
            <a:ext cx="3273290" cy="94525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687" y="1849714"/>
            <a:ext cx="217566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2191" y="1690688"/>
            <a:ext cx="24384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557130" y="781878"/>
            <a:ext cx="3246782" cy="6682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6858000" y="808382"/>
            <a:ext cx="3246782" cy="8399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32" y="1696278"/>
            <a:ext cx="4107346" cy="410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8958" y="153229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95132" y="318052"/>
            <a:ext cx="4107346" cy="15876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513442" y="2782129"/>
            <a:ext cx="1099931" cy="5629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47483" y="153229"/>
            <a:ext cx="28194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3033" y="3603763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9479446" y="2843885"/>
            <a:ext cx="1364974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8222560" y="6295852"/>
            <a:ext cx="1249846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534" y="0"/>
            <a:ext cx="2513561" cy="2631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1595652" y="5439438"/>
            <a:ext cx="20408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103163" y="91267"/>
            <a:ext cx="1139688" cy="22293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779" y="3214729"/>
            <a:ext cx="27241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4263" y="3214729"/>
            <a:ext cx="26289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0656" y="3214729"/>
            <a:ext cx="272415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350131" y="5891736"/>
            <a:ext cx="2874798" cy="5629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4388123" y="5901103"/>
            <a:ext cx="2801180" cy="83997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8352497" y="5872309"/>
            <a:ext cx="2874798" cy="5629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183" y="667785"/>
            <a:ext cx="24384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1167" y="667785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3909389" y="667785"/>
            <a:ext cx="1139688" cy="18859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0111405" y="667785"/>
            <a:ext cx="1696281" cy="232525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3909389" y="3898209"/>
            <a:ext cx="1139688" cy="18859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0575232" y="3858453"/>
            <a:ext cx="1484245" cy="232525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9" name="Google Shape;149;p20"/>
          <p:cNvCxnSpPr/>
          <p:nvPr/>
        </p:nvCxnSpPr>
        <p:spPr>
          <a:xfrm flipH="1" rot="10800000">
            <a:off x="5523673" y="1980165"/>
            <a:ext cx="670478" cy="207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20"/>
          <p:cNvCxnSpPr/>
          <p:nvPr/>
        </p:nvCxnSpPr>
        <p:spPr>
          <a:xfrm flipH="1" rot="10800000">
            <a:off x="5616023" y="5172904"/>
            <a:ext cx="670478" cy="207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1" name="Google Shape;15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83" y="3858454"/>
            <a:ext cx="24384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21166" y="3858453"/>
            <a:ext cx="28194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