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10" Type="http://schemas.openxmlformats.org/officeDocument/2006/relationships/image" Target="../media/image32.png"/><Relationship Id="rId9" Type="http://schemas.openxmlformats.org/officeDocument/2006/relationships/image" Target="../media/image29.png"/><Relationship Id="rId5" Type="http://schemas.openxmlformats.org/officeDocument/2006/relationships/image" Target="../media/image26.jpg"/><Relationship Id="rId6" Type="http://schemas.openxmlformats.org/officeDocument/2006/relationships/image" Target="../media/image30.jpg"/><Relationship Id="rId7" Type="http://schemas.openxmlformats.org/officeDocument/2006/relationships/image" Target="../media/image28.jpg"/><Relationship Id="rId8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g"/><Relationship Id="rId4" Type="http://schemas.openxmlformats.org/officeDocument/2006/relationships/image" Target="../media/image37.jpg"/><Relationship Id="rId10" Type="http://schemas.openxmlformats.org/officeDocument/2006/relationships/image" Target="../media/image39.jpg"/><Relationship Id="rId9" Type="http://schemas.openxmlformats.org/officeDocument/2006/relationships/image" Target="../media/image35.jp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4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Relationship Id="rId6" Type="http://schemas.openxmlformats.org/officeDocument/2006/relationships/image" Target="../media/image4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jpg"/><Relationship Id="rId4" Type="http://schemas.openxmlformats.org/officeDocument/2006/relationships/image" Target="../media/image50.jpg"/><Relationship Id="rId5" Type="http://schemas.openxmlformats.org/officeDocument/2006/relationships/image" Target="../media/image52.jpg"/><Relationship Id="rId6" Type="http://schemas.openxmlformats.org/officeDocument/2006/relationships/image" Target="../media/image51.jpg"/><Relationship Id="rId7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jpg"/><Relationship Id="rId4" Type="http://schemas.openxmlformats.org/officeDocument/2006/relationships/image" Target="../media/image57.jpg"/><Relationship Id="rId10" Type="http://schemas.openxmlformats.org/officeDocument/2006/relationships/image" Target="../media/image61.jpg"/><Relationship Id="rId9" Type="http://schemas.openxmlformats.org/officeDocument/2006/relationships/image" Target="../media/image64.jpg"/><Relationship Id="rId5" Type="http://schemas.openxmlformats.org/officeDocument/2006/relationships/image" Target="../media/image54.jpg"/><Relationship Id="rId6" Type="http://schemas.openxmlformats.org/officeDocument/2006/relationships/image" Target="../media/image55.jpg"/><Relationship Id="rId7" Type="http://schemas.openxmlformats.org/officeDocument/2006/relationships/image" Target="../media/image60.jpg"/><Relationship Id="rId8" Type="http://schemas.openxmlformats.org/officeDocument/2006/relationships/image" Target="../media/image6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5.jpg"/><Relationship Id="rId4" Type="http://schemas.openxmlformats.org/officeDocument/2006/relationships/image" Target="../media/image74.jpg"/><Relationship Id="rId10" Type="http://schemas.openxmlformats.org/officeDocument/2006/relationships/image" Target="../media/image70.jpg"/><Relationship Id="rId9" Type="http://schemas.openxmlformats.org/officeDocument/2006/relationships/image" Target="../media/image58.jpg"/><Relationship Id="rId5" Type="http://schemas.openxmlformats.org/officeDocument/2006/relationships/image" Target="../media/image59.jpg"/><Relationship Id="rId6" Type="http://schemas.openxmlformats.org/officeDocument/2006/relationships/image" Target="../media/image68.jpg"/><Relationship Id="rId7" Type="http://schemas.openxmlformats.org/officeDocument/2006/relationships/image" Target="../media/image63.jpg"/><Relationship Id="rId8" Type="http://schemas.openxmlformats.org/officeDocument/2006/relationships/image" Target="../media/image7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9.jpg"/><Relationship Id="rId4" Type="http://schemas.openxmlformats.org/officeDocument/2006/relationships/image" Target="../media/image63.jpg"/><Relationship Id="rId10" Type="http://schemas.openxmlformats.org/officeDocument/2006/relationships/image" Target="../media/image71.jpg"/><Relationship Id="rId9" Type="http://schemas.openxmlformats.org/officeDocument/2006/relationships/image" Target="../media/image72.jpg"/><Relationship Id="rId5" Type="http://schemas.openxmlformats.org/officeDocument/2006/relationships/image" Target="../media/image67.jpg"/><Relationship Id="rId6" Type="http://schemas.openxmlformats.org/officeDocument/2006/relationships/image" Target="../media/image73.jpg"/><Relationship Id="rId7" Type="http://schemas.openxmlformats.org/officeDocument/2006/relationships/image" Target="../media/image66.jpg"/><Relationship Id="rId8" Type="http://schemas.openxmlformats.org/officeDocument/2006/relationships/image" Target="../media/image7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0" Type="http://schemas.openxmlformats.org/officeDocument/2006/relationships/image" Target="../media/image21.png"/><Relationship Id="rId9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23.jpg"/><Relationship Id="rId8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Image Warping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Project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151" y="0"/>
            <a:ext cx="1885171" cy="197353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8696740" y="4079579"/>
            <a:ext cx="1530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7103163" y="91267"/>
            <a:ext cx="1139688" cy="22293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584" y="2411047"/>
            <a:ext cx="2043113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5697" y="2411047"/>
            <a:ext cx="19716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37992" y="2411047"/>
            <a:ext cx="2043113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50131" y="5891736"/>
            <a:ext cx="2874798" cy="5629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388123" y="5901103"/>
            <a:ext cx="2801180" cy="83997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8352497" y="5872309"/>
            <a:ext cx="2874798" cy="562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87" y="500839"/>
            <a:ext cx="18288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875" y="500839"/>
            <a:ext cx="19716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909389" y="667785"/>
            <a:ext cx="1139688" cy="18859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10111405" y="667785"/>
            <a:ext cx="1696281" cy="23252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909389" y="3898209"/>
            <a:ext cx="1139688" cy="18859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10575232" y="3858453"/>
            <a:ext cx="1484245" cy="232525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7" name="Google Shape;147;p23"/>
          <p:cNvCxnSpPr/>
          <p:nvPr/>
        </p:nvCxnSpPr>
        <p:spPr>
          <a:xfrm flipH="1" rot="10800000">
            <a:off x="4142755" y="1485124"/>
            <a:ext cx="502859" cy="155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23"/>
          <p:cNvCxnSpPr/>
          <p:nvPr/>
        </p:nvCxnSpPr>
        <p:spPr>
          <a:xfrm flipH="1" rot="10800000">
            <a:off x="4212017" y="3879678"/>
            <a:ext cx="502859" cy="155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9" name="Google Shape;149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4887" y="2893841"/>
            <a:ext cx="18288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65875" y="2893840"/>
            <a:ext cx="21145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3.3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Requirements: In this task we are required to perform a anamorphic image warping, and a discs-like extension of it. Apply this on clock.jpg.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5" y="2283825"/>
            <a:ext cx="42100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 3.3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70150" y="1135775"/>
            <a:ext cx="85206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Method: To achieve this, we need to map the image from r, 𝜑 plane onto the x, y plane using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from_r_phi_plane_V2.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043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Set the rmax and phimax as a circle: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rmax   = n/2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phimax = np.pi * 2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Shift the coordinates by n/2, m/2 to put image in the center: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np.meshgrid(np.arange(n) - n/2, np.arange(m) - m/2, sparse=True)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rotate </a:t>
            </a:r>
            <a:r>
              <a:rPr lang="en-GB" sz="1500"/>
              <a:t>𝜑 </a:t>
            </a:r>
            <a:r>
              <a:rPr lang="en-GB" sz="1500">
                <a:solidFill>
                  <a:srgbClr val="000000"/>
                </a:solidFill>
              </a:rPr>
              <a:t>by adding 𝜋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rgbClr val="D4D4D4"/>
                </a:solidFill>
              </a:rPr>
              <a:t>   	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phis = phis + np.pi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Rotate the image for the correct origin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rgbClr val="D4D4D4"/>
                </a:solidFill>
              </a:rPr>
              <a:t>   	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 = np.rot90(f)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Extension: radial discs: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50">
                <a:solidFill>
                  <a:srgbClr val="D4D4D4"/>
                </a:solidFill>
              </a:rPr>
              <a:t>   	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 = rs - rmin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150" y="384575"/>
            <a:ext cx="1594800" cy="7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398" y="1741752"/>
            <a:ext cx="1414550" cy="1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 3.3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Results: 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1786800"/>
            <a:ext cx="1569900" cy="15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8200" y="1811875"/>
            <a:ext cx="1519750" cy="15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4025" y="1786800"/>
            <a:ext cx="1519750" cy="15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3025" y="1811875"/>
            <a:ext cx="1494675" cy="14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3.4 Apply 1D Gaussian on the to Polar representation of the image.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4800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Represent the image in polar coordinates(r,ⲫ) instead of (x,y):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Take Grid(r,</a:t>
            </a:r>
            <a:r>
              <a:rPr lang="en-GB">
                <a:solidFill>
                  <a:schemeClr val="dk1"/>
                </a:solidFill>
              </a:rPr>
              <a:t>ⲫ)  -&gt; 	convert to planer (xs,ys) -&gt; map to image(x,y) to get (r,ⲫ)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2.	Apply Gaussian smoothing in one direction row wise or column wise to create the desired effect.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3. Convert the image back to the cartesian format.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	Take Grid(x,y)  -&gt; convert to polar (rs,fis)  -&gt;  map to image(r,</a:t>
            </a:r>
            <a:r>
              <a:rPr lang="en-GB">
                <a:solidFill>
                  <a:schemeClr val="dk1"/>
                </a:solidFill>
              </a:rPr>
              <a:t>ⲫ) to get (x,y)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773625" y="4754100"/>
            <a:ext cx="293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500" y="4225800"/>
            <a:ext cx="917700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Representing in polar and back to planer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0138"/>
            <a:ext cx="2286000" cy="243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70138"/>
            <a:ext cx="2286000" cy="243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88" y="1170125"/>
            <a:ext cx="2286000" cy="243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477725" y="3696450"/>
            <a:ext cx="2297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924900" y="3696450"/>
            <a:ext cx="2297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4566150" y="3696450"/>
            <a:ext cx="2297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Naively Converted Back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0" y="1170138"/>
            <a:ext cx="2286000" cy="243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7019200" y="3696450"/>
            <a:ext cx="2297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Properly Done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There’s a catch here: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We need to correctly spread the rs and fis value we get to all rows and cols properly.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    iis = (fis/fimax)*(rows-1)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solidFill>
                  <a:srgbClr val="000000"/>
                </a:solidFill>
              </a:rPr>
              <a:t>    jjs = (rs/rmax)*(cols-1)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solidFill>
                  <a:srgbClr val="000000"/>
                </a:solidFill>
              </a:rPr>
              <a:t>2.	Second in this case arctan2 returns values in [-𝝅,𝝅], we need to add 2𝝅 to correctly map negative values.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0" y="13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After handling both situations correctly: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944450"/>
            <a:ext cx="2286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944450"/>
            <a:ext cx="2286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944450"/>
            <a:ext cx="2286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944450"/>
            <a:ext cx="2286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527700" y="3524688"/>
            <a:ext cx="208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813700" y="3524688"/>
            <a:ext cx="123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4674750" y="3466038"/>
            <a:ext cx="2447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 Direction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 Smoothing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7122000" y="3524688"/>
            <a:ext cx="20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Back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20600" y="2291350"/>
            <a:ext cx="30780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190500" y="4180575"/>
            <a:ext cx="8763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artifact is generated due to improper handling of border pixel’s in vertical direction.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choose wrap around option while convolving it goes away.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4300225"/>
            <a:ext cx="307800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025" y="471725"/>
            <a:ext cx="233560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675" y="471725"/>
            <a:ext cx="233560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3075" y="471725"/>
            <a:ext cx="233560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1475" y="471725"/>
            <a:ext cx="233560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53725" y="2905614"/>
            <a:ext cx="2335600" cy="23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4675" y="2910125"/>
            <a:ext cx="233560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3075" y="2910125"/>
            <a:ext cx="233560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1475" y="2910125"/>
            <a:ext cx="2335600" cy="23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-149025" y="64125"/>
            <a:ext cx="9542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Sigma: 	3					5						7					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3.1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05950" y="1112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Radial Basis Function Interpolation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Weighted Linear combination of Radial basis function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475" y="2113950"/>
            <a:ext cx="3206550" cy="1036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800" y="3474713"/>
            <a:ext cx="2047875" cy="733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6772050" y="51389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312" y="2304938"/>
            <a:ext cx="2320942" cy="243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630" y="2304938"/>
            <a:ext cx="2320942" cy="243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2584" y="2335463"/>
            <a:ext cx="2280370" cy="239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2942" y="2326250"/>
            <a:ext cx="2280370" cy="239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1975" y="152400"/>
            <a:ext cx="2230600" cy="2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7475" y="152400"/>
            <a:ext cx="2230600" cy="21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72650" y="152400"/>
            <a:ext cx="2230600" cy="2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6476" y="152401"/>
            <a:ext cx="2140250" cy="21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2336850" y="4755625"/>
            <a:ext cx="2230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wise Gaussian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637513" y="4774038"/>
            <a:ext cx="2230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 wise Gaussian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6872700" y="4789300"/>
            <a:ext cx="2230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dir Gaussian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825" y="411575"/>
            <a:ext cx="2355400" cy="2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8550" y="411575"/>
            <a:ext cx="2322675" cy="2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0200" y="411575"/>
            <a:ext cx="2438400" cy="2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7575" y="411575"/>
            <a:ext cx="2322675" cy="23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50875" y="2946950"/>
            <a:ext cx="2265500" cy="2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8300" y="2946950"/>
            <a:ext cx="2265500" cy="2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07475" y="2878000"/>
            <a:ext cx="2265500" cy="2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27575" y="2878000"/>
            <a:ext cx="2265500" cy="22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-256200" y="64200"/>
            <a:ext cx="9400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Sigma:  	  3						5					7						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3.5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222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Task 3.1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Interpolation result for different σ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		σ = 0.5								      σ = 1.0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50" y="1783825"/>
            <a:ext cx="3714750" cy="24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200" y="1783825"/>
            <a:ext cx="3714750" cy="24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3.1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Interpolation result for different σ (cont.)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		σ = 2								      σ = 4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00" y="1777550"/>
            <a:ext cx="3714750" cy="24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4400" y="1747350"/>
            <a:ext cx="3714750" cy="24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3.2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Wave function on the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 with different parametrizations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61510" y="-911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700"/>
              <a:t>Results :</a:t>
            </a:r>
            <a:endParaRPr b="1" sz="1800"/>
          </a:p>
        </p:txBody>
      </p:sp>
      <p:pic>
        <p:nvPicPr>
          <p:cNvPr id="100" name="Google Shape;10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157" y="1576129"/>
            <a:ext cx="1631752" cy="326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6217" y="1182032"/>
            <a:ext cx="1828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199319" y="1325563"/>
            <a:ext cx="3246782" cy="6682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834805" y="869274"/>
            <a:ext cx="3273290" cy="9452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516" y="1387285"/>
            <a:ext cx="1631752" cy="326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643" y="1268016"/>
            <a:ext cx="1828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557130" y="781878"/>
            <a:ext cx="3246782" cy="6682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858000" y="808382"/>
            <a:ext cx="3246782" cy="8399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49" y="1272208"/>
            <a:ext cx="3080510" cy="308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1719" y="114922"/>
            <a:ext cx="19716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795132" y="318052"/>
            <a:ext cx="4107346" cy="15876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513442" y="2782129"/>
            <a:ext cx="1099931" cy="5629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5612" y="114922"/>
            <a:ext cx="21145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9775" y="2702822"/>
            <a:ext cx="19716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9479446" y="2843885"/>
            <a:ext cx="136497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8222560" y="6295852"/>
            <a:ext cx="124984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