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7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04" autoAdjust="0"/>
  </p:normalViewPr>
  <p:slideViewPr>
    <p:cSldViewPr>
      <p:cViewPr varScale="1">
        <p:scale>
          <a:sx n="87" d="100"/>
          <a:sy n="87" d="100"/>
        </p:scale>
        <p:origin x="13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6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112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GROCETERIA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sz="2400" dirty="0"/>
              <a:t>Mini Project KCS 554/ 5</a:t>
            </a:r>
            <a:r>
              <a:rPr lang="en-US" sz="2400" baseline="30000" dirty="0"/>
              <a:t>th</a:t>
            </a:r>
            <a:r>
              <a:rPr lang="en-US" sz="2400" dirty="0"/>
              <a:t> Sem.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4419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STUDENT NAME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1.Abhay Verma    (2000320120004)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2.Abhishek Singh (2000320120010)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3.Anurag Pandey (200020120041)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200" y="3810000"/>
            <a:ext cx="2514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Mr. </a:t>
            </a:r>
            <a:r>
              <a:rPr lang="en-US" dirty="0" err="1"/>
              <a:t>Dhaneshwar</a:t>
            </a:r>
            <a:r>
              <a:rPr lang="en-US" dirty="0"/>
              <a:t> Kumar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04800"/>
            <a:ext cx="12668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08" y="-122238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ABSTRACT </a:t>
            </a:r>
            <a:endParaRPr lang="en-US" sz="1200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0"/>
            <a:ext cx="1266825" cy="12668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62000" y="2133600"/>
            <a:ext cx="77724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6538" y="961292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latin typeface="+mj-lt"/>
                <a:ea typeface="+mj-ea"/>
                <a:cs typeface="+mj-cs"/>
              </a:rPr>
              <a:t>In this project we are integrating all the unorganized vendors at a single platform where they can sell their products online and can also get customer leads online . On this platform after getting customer lead the vendor can directly reach the door of customer to sell his product.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0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6CFD0-1490-D83C-BD3F-9D3CD6F4B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173" y="396875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OBJECTIVE </a:t>
            </a:r>
            <a:r>
              <a:rPr lang="en-US" sz="1200" dirty="0"/>
              <a:t>[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28600"/>
            <a:ext cx="1266825" cy="12668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2057400"/>
            <a:ext cx="7772400" cy="451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2B9CD-4DB2-2972-5ADA-E8C88E55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3700"/>
            <a:ext cx="8658225" cy="53122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4" y="836612"/>
            <a:ext cx="7896225" cy="1470025"/>
          </a:xfrm>
        </p:spPr>
        <p:txBody>
          <a:bodyPr/>
          <a:lstStyle/>
          <a:p>
            <a:pPr algn="l"/>
            <a:r>
              <a:rPr lang="en-US" dirty="0"/>
              <a:t>SCOPE of the Problem Statement </a:t>
            </a:r>
            <a:endParaRPr lang="en-US" sz="1200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04800"/>
            <a:ext cx="1266825" cy="12668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7175" y="2349626"/>
            <a:ext cx="7772400" cy="490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E78C6-D0F9-4396-95D6-BB02DB963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2590800"/>
            <a:ext cx="73152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80F82-D98B-1183-7806-B2B427C6CD86}"/>
              </a:ext>
            </a:extLst>
          </p:cNvPr>
          <p:cNvSpPr>
            <a:spLocks noGrp="1"/>
          </p:cNvSpPr>
          <p:nvPr/>
        </p:nvSpPr>
        <p:spPr>
          <a:xfrm>
            <a:off x="304800" y="3810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 /SURVEY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1D8E2-99A5-FDD5-2F73-01829061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266825" cy="1266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90EE3-B84C-FC49-10EB-5D3CDD00C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647824"/>
            <a:ext cx="8887968" cy="50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3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Proposed Methodology :</a:t>
            </a:r>
            <a:endParaRPr lang="en-US" sz="1200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28600"/>
            <a:ext cx="1266825" cy="12668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6176" y="2590800"/>
            <a:ext cx="77724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6E53E-CC19-0220-1ED1-6664356D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" y="2000250"/>
            <a:ext cx="91836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dirty="0"/>
              <a:t>THANK YOU </a:t>
            </a:r>
            <a:endParaRPr lang="en-US" sz="1200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28600"/>
            <a:ext cx="1266825" cy="1266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108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GROCETERIA                   Mini Project KCS 554/ 5th Sem.</vt:lpstr>
      <vt:lpstr>ABSTRACT </vt:lpstr>
      <vt:lpstr>OBJECTIVE [</vt:lpstr>
      <vt:lpstr>SCOPE of the Problem Statement </vt:lpstr>
      <vt:lpstr>PowerPoint Presentation</vt:lpstr>
      <vt:lpstr>Proposed Methodology 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[COLLEGE LOGO ]             TITLE OF THE PROJECT                   Mini Project KCS 554/ 5th Sem</dc:title>
  <dc:creator>Vaibhav Ranjan</dc:creator>
  <cp:lastModifiedBy>Abhay Verma</cp:lastModifiedBy>
  <cp:revision>17</cp:revision>
  <dcterms:created xsi:type="dcterms:W3CDTF">2006-08-16T00:00:00Z</dcterms:created>
  <dcterms:modified xsi:type="dcterms:W3CDTF">2022-09-26T10:05:36Z</dcterms:modified>
</cp:coreProperties>
</file>