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58" r:id="rId4"/>
    <p:sldId id="265" r:id="rId5"/>
    <p:sldId id="259" r:id="rId6"/>
    <p:sldId id="261" r:id="rId7"/>
    <p:sldId id="260"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9" name="Rectangle 8"/>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ctrTitle"/>
          </p:nvPr>
        </p:nvSpPr>
        <p:spPr>
          <a:xfrm>
            <a:off x="1154955" y="2099733"/>
            <a:ext cx="8825658" cy="2677648"/>
          </a:xfrm>
        </p:spPr>
        <p:txBody>
          <a:bodyPr anchor="b"/>
          <a:lstStyle>
            <a:lvl1pPr>
              <a:defRPr sz="5400"/>
            </a:lvl1pPr>
          </a:lstStyle>
          <a:p>
            <a:r>
              <a:rPr lang="en-US"/>
              <a:t>Click to edit Master title style</a:t>
            </a:r>
            <a:endParaRPr lang="en-US" dirty="0"/>
          </a:p>
        </p:txBody>
      </p:sp>
      <p:sp>
        <p:nvSpPr>
          <p:cNvPr id="3" name="Subtitle 2"/>
          <p:cNvSpPr>
            <a:spLocks noGrp="1"/>
          </p:cNvSpPr>
          <p:nvPr>
            <p:ph type="subTitle" idx="1"/>
          </p:nvPr>
        </p:nvSpPr>
        <p:spPr bwMode="gray">
          <a:xfrm>
            <a:off x="1154955" y="4777380"/>
            <a:ext cx="8825658" cy="861420"/>
          </a:xfrm>
        </p:spPr>
        <p:txBody>
          <a:bodyPr anchor="t"/>
          <a:lstStyle>
            <a:lvl1pPr marL="0" indent="0" algn="l">
              <a:buNone/>
              <a:defRPr cap="all">
                <a:solidFill>
                  <a:schemeClr val="accent1">
                    <a:lumMod val="60000"/>
                    <a:lumOff val="4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bwMode="gray">
          <a:xfrm rot="5400000">
            <a:off x="10158984" y="1792224"/>
            <a:ext cx="990599" cy="304799"/>
          </a:xfrm>
        </p:spPr>
        <p:txBody>
          <a:bodyPr anchor="t"/>
          <a:lstStyle>
            <a:lvl1pPr algn="l">
              <a:defRPr b="0" i="0">
                <a:solidFill>
                  <a:schemeClr val="bg1">
                    <a:alpha val="60000"/>
                  </a:schemeClr>
                </a:solidFill>
              </a:defRPr>
            </a:lvl1p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bwMode="gray">
          <a:xfrm rot="5400000">
            <a:off x="8951976" y="3227832"/>
            <a:ext cx="3859795" cy="304801"/>
          </a:xfrm>
        </p:spPr>
        <p:txBody>
          <a:bodyPr/>
          <a:lstStyle>
            <a:lvl1pPr>
              <a:defRPr b="0" i="0">
                <a:solidFill>
                  <a:schemeClr val="bg1">
                    <a:alpha val="60000"/>
                  </a:schemeClr>
                </a:solidFill>
              </a:defRPr>
            </a:lvl1pPr>
          </a:lstStyle>
          <a:p>
            <a:endParaRPr lang="en-IN"/>
          </a:p>
        </p:txBody>
      </p:sp>
      <p:sp>
        <p:nvSpPr>
          <p:cNvPr id="11" name="Rectangle 1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12" name="Slide Number Placeholder 5"/>
          <p:cNvSpPr>
            <a:spLocks noGrp="1"/>
          </p:cNvSpPr>
          <p:nvPr>
            <p:ph type="sldNum" sz="quarter" idx="12"/>
          </p:nvPr>
        </p:nvSpPr>
        <p:spPr>
          <a:xfrm>
            <a:off x="10352540" y="295729"/>
            <a:ext cx="838199" cy="767687"/>
          </a:xfrm>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15333306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3" name="Rectangle 12"/>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4" name="Freeform 5"/>
            <p:cNvSpPr/>
            <p:nvPr/>
          </p:nvSpPr>
          <p:spPr bwMode="gray">
            <a:xfrm rot="10371525">
              <a:off x="263767" y="443825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1" name="Freeform 5"/>
            <p:cNvSpPr/>
            <p:nvPr/>
          </p:nvSpPr>
          <p:spPr bwMode="gray">
            <a:xfrm rot="10800000">
              <a:off x="459506" y="321130"/>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4969927"/>
            <a:ext cx="882565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4" y="685800"/>
            <a:ext cx="8825659" cy="3429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5536665"/>
            <a:ext cx="8825658" cy="493712"/>
          </a:xfrm>
        </p:spPr>
        <p:txBody>
          <a:bodyPr>
            <a:normAutofit/>
          </a:bodyPr>
          <a:lstStyle>
            <a:lvl1pPr marL="0" indent="0">
              <a:buNone/>
              <a:defRPr sz="12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06A6F-A1D3-4CF3-815F-22C478213265}"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22104970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grpSp>
        <p:nvGrpSpPr>
          <p:cNvPr id="7" name="Group 6"/>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Oval 13"/>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Freeform 5"/>
            <p:cNvSpPr/>
            <p:nvPr/>
          </p:nvSpPr>
          <p:spPr bwMode="gray">
            <a:xfrm rot="21010068">
              <a:off x="8490951" y="2714874"/>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7" name="Freeform 5"/>
            <p:cNvSpPr/>
            <p:nvPr/>
          </p:nvSpPr>
          <p:spPr bwMode="gray">
            <a:xfrm>
              <a:off x="455612" y="2801319"/>
              <a:ext cx="11277600" cy="3602637"/>
            </a:xfrm>
            <a:custGeom>
              <a:avLst/>
              <a:gdLst/>
              <a:ahLst/>
              <a:cxnLst/>
              <a:rect l="l" t="t" r="r" b="b"/>
              <a:pathLst>
                <a:path w="10000" h="7946">
                  <a:moveTo>
                    <a:pt x="0" y="0"/>
                  </a:moveTo>
                  <a:lnTo>
                    <a:pt x="0" y="7945"/>
                  </a:lnTo>
                  <a:lnTo>
                    <a:pt x="10000" y="7946"/>
                  </a:lnTo>
                  <a:lnTo>
                    <a:pt x="10000" y="4"/>
                  </a:lnTo>
                  <a:lnTo>
                    <a:pt x="10000" y="4"/>
                  </a:lnTo>
                  <a:lnTo>
                    <a:pt x="9773" y="91"/>
                  </a:lnTo>
                  <a:lnTo>
                    <a:pt x="9547" y="175"/>
                  </a:lnTo>
                  <a:lnTo>
                    <a:pt x="9320" y="256"/>
                  </a:lnTo>
                  <a:lnTo>
                    <a:pt x="9092" y="326"/>
                  </a:lnTo>
                  <a:lnTo>
                    <a:pt x="8865" y="396"/>
                  </a:lnTo>
                  <a:lnTo>
                    <a:pt x="8637" y="462"/>
                  </a:lnTo>
                  <a:lnTo>
                    <a:pt x="8412" y="518"/>
                  </a:lnTo>
                  <a:lnTo>
                    <a:pt x="8184" y="571"/>
                  </a:lnTo>
                  <a:lnTo>
                    <a:pt x="7957" y="620"/>
                  </a:lnTo>
                  <a:lnTo>
                    <a:pt x="7734" y="662"/>
                  </a:lnTo>
                  <a:lnTo>
                    <a:pt x="7508" y="704"/>
                  </a:lnTo>
                  <a:lnTo>
                    <a:pt x="7285" y="739"/>
                  </a:lnTo>
                  <a:lnTo>
                    <a:pt x="7062" y="767"/>
                  </a:lnTo>
                  <a:lnTo>
                    <a:pt x="6840" y="795"/>
                  </a:lnTo>
                  <a:lnTo>
                    <a:pt x="6620" y="819"/>
                  </a:lnTo>
                  <a:lnTo>
                    <a:pt x="6402" y="837"/>
                  </a:lnTo>
                  <a:lnTo>
                    <a:pt x="6184" y="851"/>
                  </a:lnTo>
                  <a:lnTo>
                    <a:pt x="5968" y="865"/>
                  </a:lnTo>
                  <a:lnTo>
                    <a:pt x="5755" y="872"/>
                  </a:lnTo>
                  <a:lnTo>
                    <a:pt x="5542" y="879"/>
                  </a:lnTo>
                  <a:lnTo>
                    <a:pt x="5332" y="882"/>
                  </a:lnTo>
                  <a:lnTo>
                    <a:pt x="5124" y="879"/>
                  </a:lnTo>
                  <a:lnTo>
                    <a:pt x="4918" y="879"/>
                  </a:lnTo>
                  <a:lnTo>
                    <a:pt x="4714" y="872"/>
                  </a:lnTo>
                  <a:lnTo>
                    <a:pt x="4514" y="861"/>
                  </a:lnTo>
                  <a:lnTo>
                    <a:pt x="4316" y="851"/>
                  </a:lnTo>
                  <a:lnTo>
                    <a:pt x="4122" y="840"/>
                  </a:lnTo>
                  <a:lnTo>
                    <a:pt x="3929" y="823"/>
                  </a:lnTo>
                  <a:lnTo>
                    <a:pt x="3739" y="805"/>
                  </a:lnTo>
                  <a:lnTo>
                    <a:pt x="3553" y="788"/>
                  </a:lnTo>
                  <a:lnTo>
                    <a:pt x="3190" y="742"/>
                  </a:lnTo>
                  <a:lnTo>
                    <a:pt x="2842" y="693"/>
                  </a:lnTo>
                  <a:lnTo>
                    <a:pt x="2508" y="641"/>
                  </a:lnTo>
                  <a:lnTo>
                    <a:pt x="2192" y="585"/>
                  </a:lnTo>
                  <a:lnTo>
                    <a:pt x="1890" y="525"/>
                  </a:lnTo>
                  <a:lnTo>
                    <a:pt x="1610" y="462"/>
                  </a:lnTo>
                  <a:lnTo>
                    <a:pt x="1347" y="399"/>
                  </a:lnTo>
                  <a:lnTo>
                    <a:pt x="1105" y="336"/>
                  </a:lnTo>
                  <a:lnTo>
                    <a:pt x="883" y="277"/>
                  </a:lnTo>
                  <a:lnTo>
                    <a:pt x="686" y="221"/>
                  </a:lnTo>
                  <a:lnTo>
                    <a:pt x="508" y="168"/>
                  </a:lnTo>
                  <a:lnTo>
                    <a:pt x="358" y="123"/>
                  </a:lnTo>
                  <a:lnTo>
                    <a:pt x="232" y="81"/>
                  </a:lnTo>
                  <a:lnTo>
                    <a:pt x="59" y="21"/>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48798" y="1063417"/>
            <a:ext cx="8831816" cy="1372986"/>
          </a:xfrm>
        </p:spPr>
        <p:txBody>
          <a:bodyPr/>
          <a:lstStyle>
            <a:lvl1pPr>
              <a:defRPr sz="4000"/>
            </a:lvl1pPr>
          </a:lstStyle>
          <a:p>
            <a:r>
              <a:rPr lang="en-US"/>
              <a:t>Click to edit Master title style</a:t>
            </a:r>
            <a:endParaRPr lang="en-US" dirty="0"/>
          </a:p>
        </p:txBody>
      </p:sp>
      <p:sp>
        <p:nvSpPr>
          <p:cNvPr id="8" name="Text Placeholder 3"/>
          <p:cNvSpPr>
            <a:spLocks noGrp="1"/>
          </p:cNvSpPr>
          <p:nvPr>
            <p:ph type="body" sz="half" idx="2"/>
          </p:nvPr>
        </p:nvSpPr>
        <p:spPr>
          <a:xfrm>
            <a:off x="1154954" y="3543300"/>
            <a:ext cx="8825659" cy="24765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13" name="Rectangle 12"/>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1601120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grpSp>
        <p:nvGrpSpPr>
          <p:cNvPr id="3" name="Group 2"/>
          <p:cNvGrpSpPr/>
          <p:nvPr/>
        </p:nvGrpSpPr>
        <p:grpSpPr>
          <a:xfrm>
            <a:off x="0" y="0"/>
            <a:ext cx="12192000" cy="6858000"/>
            <a:chOff x="0" y="0"/>
            <a:chExt cx="12192000" cy="6858000"/>
          </a:xfrm>
        </p:grpSpPr>
        <p:sp>
          <p:nvSpPr>
            <p:cNvPr id="17" name="Rectangle 16"/>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Oval 19"/>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3" name="Oval 22"/>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4" name="Oval 23"/>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5" name="Oval 24"/>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Freeform 5"/>
            <p:cNvSpPr/>
            <p:nvPr/>
          </p:nvSpPr>
          <p:spPr bwMode="gray">
            <a:xfrm rot="21010068">
              <a:off x="8490951" y="41851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8"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16" name="TextBox 15"/>
          <p:cNvSpPr txBox="1"/>
          <p:nvPr/>
        </p:nvSpPr>
        <p:spPr bwMode="gray">
          <a:xfrm>
            <a:off x="881566" y="607336"/>
            <a:ext cx="801912"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13" name="TextBox 12"/>
          <p:cNvSpPr txBox="1"/>
          <p:nvPr/>
        </p:nvSpPr>
        <p:spPr bwMode="gray">
          <a:xfrm>
            <a:off x="9884458" y="2613787"/>
            <a:ext cx="652763" cy="1569660"/>
          </a:xfrm>
          <a:prstGeom prst="rect">
            <a:avLst/>
          </a:prstGeom>
          <a:noFill/>
        </p:spPr>
        <p:txBody>
          <a:bodyPr wrap="square" rtlCol="0">
            <a:spAutoFit/>
          </a:bodyPr>
          <a:lstStyle/>
          <a:p>
            <a:pPr algn="r"/>
            <a:r>
              <a:rPr lang="en-US" sz="9600" b="0" i="0" dirty="0">
                <a:solidFill>
                  <a:schemeClr val="accent1">
                    <a:lumMod val="60000"/>
                    <a:lumOff val="40000"/>
                  </a:schemeClr>
                </a:solidFill>
                <a:latin typeface="Arial"/>
                <a:cs typeface="Arial"/>
              </a:rPr>
              <a:t>”</a:t>
            </a:r>
          </a:p>
        </p:txBody>
      </p:sp>
      <p:sp>
        <p:nvSpPr>
          <p:cNvPr id="2" name="Title 1"/>
          <p:cNvSpPr>
            <a:spLocks noGrp="1"/>
          </p:cNvSpPr>
          <p:nvPr>
            <p:ph type="title"/>
          </p:nvPr>
        </p:nvSpPr>
        <p:spPr>
          <a:xfrm>
            <a:off x="1581878" y="982134"/>
            <a:ext cx="8453906" cy="2696632"/>
          </a:xfrm>
        </p:spPr>
        <p:txBody>
          <a:bodyPr/>
          <a:lstStyle>
            <a:lvl1pPr>
              <a:defRPr sz="4000"/>
            </a:lvl1pPr>
          </a:lstStyle>
          <a:p>
            <a:r>
              <a:rPr lang="en-US"/>
              <a:t>Click to edit Master title style</a:t>
            </a:r>
            <a:endParaRPr lang="en-US" dirty="0"/>
          </a:p>
        </p:txBody>
      </p:sp>
      <p:sp>
        <p:nvSpPr>
          <p:cNvPr id="14" name="Text Placeholder 3"/>
          <p:cNvSpPr>
            <a:spLocks noGrp="1"/>
          </p:cNvSpPr>
          <p:nvPr>
            <p:ph type="body" sz="half" idx="13"/>
          </p:nvPr>
        </p:nvSpPr>
        <p:spPr bwMode="gray">
          <a:xfrm>
            <a:off x="1945945" y="3678766"/>
            <a:ext cx="7731219" cy="342174"/>
          </a:xfrm>
        </p:spPr>
        <p:txBody>
          <a:bodyPr anchor="t">
            <a:normAutofit/>
          </a:bodyPr>
          <a:lstStyle>
            <a:lvl1pPr marL="0" indent="0">
              <a:buNone/>
              <a:defRPr lang="en-US" sz="1400" b="0" i="0" kern="1200" cap="small" dirty="0">
                <a:solidFill>
                  <a:schemeClr val="accent1">
                    <a:lumMod val="60000"/>
                    <a:lumOff val="40000"/>
                  </a:schemeClr>
                </a:solidFill>
                <a:latin typeface="+mn-lt"/>
                <a:ea typeface="+mn-ea"/>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0" name="Text Placeholder 3"/>
          <p:cNvSpPr>
            <a:spLocks noGrp="1"/>
          </p:cNvSpPr>
          <p:nvPr>
            <p:ph type="body" sz="half" idx="2"/>
          </p:nvPr>
        </p:nvSpPr>
        <p:spPr>
          <a:xfrm>
            <a:off x="1154954" y="5029199"/>
            <a:ext cx="9244897" cy="997857"/>
          </a:xfrm>
        </p:spPr>
        <p:txBody>
          <a:bodyPr anchor="ct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19" name="Rectangle 18"/>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233859032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1" name="Rectangle 10"/>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3" name="Freeform 5"/>
            <p:cNvSpPr/>
            <p:nvPr/>
          </p:nvSpPr>
          <p:spPr bwMode="gray">
            <a:xfrm rot="21010068">
              <a:off x="8490951" y="4193583"/>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8" name="Freeform 5"/>
            <p:cNvSpPr/>
            <p:nvPr/>
          </p:nvSpPr>
          <p:spPr bwMode="gray">
            <a:xfrm>
              <a:off x="455612" y="4241801"/>
              <a:ext cx="11277600" cy="2337161"/>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370667"/>
            <a:ext cx="8825660" cy="1822514"/>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5024967"/>
            <a:ext cx="8825659" cy="860400"/>
          </a:xfrm>
        </p:spPr>
        <p:txBody>
          <a:bodyPr anchor="t"/>
          <a:lstStyle>
            <a:lvl1pPr marL="0" indent="0" algn="l">
              <a:buNone/>
              <a:defRPr sz="2000" cap="none">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18831230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2603502"/>
            <a:ext cx="314187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1154953" y="3179764"/>
            <a:ext cx="314187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12721" y="2603500"/>
            <a:ext cx="3147009"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4512721" y="3179763"/>
            <a:ext cx="3147009"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888135" y="2603501"/>
            <a:ext cx="3145730"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888329" y="3179762"/>
            <a:ext cx="3145536" cy="284729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440397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77240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E06A6F-A1D3-4CF3-815F-22C478213265}" type="datetimeFigureOut">
              <a:rPr lang="en-IN" smtClean="0"/>
              <a:t>07-12-2024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34560558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54954" y="4532844"/>
            <a:ext cx="3050438"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Picture Placeholder 2"/>
          <p:cNvSpPr>
            <a:spLocks noGrp="1" noChangeAspect="1"/>
          </p:cNvSpPr>
          <p:nvPr>
            <p:ph type="pic" idx="15"/>
          </p:nvPr>
        </p:nvSpPr>
        <p:spPr>
          <a:xfrm>
            <a:off x="1334553"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1154954" y="5109106"/>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4568865" y="4532844"/>
            <a:ext cx="3050438" cy="576263"/>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1" name="Picture Placeholder 2"/>
          <p:cNvSpPr>
            <a:spLocks noGrp="1" noChangeAspect="1"/>
          </p:cNvSpPr>
          <p:nvPr>
            <p:ph type="pic" idx="21"/>
          </p:nvPr>
        </p:nvSpPr>
        <p:spPr>
          <a:xfrm>
            <a:off x="4748462" y="2603500"/>
            <a:ext cx="2691243"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4570172" y="5109105"/>
            <a:ext cx="3050438"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982775" y="4532845"/>
            <a:ext cx="3051095" cy="576262"/>
          </a:xfrm>
        </p:spPr>
        <p:txBody>
          <a:bodyPr anchor="b">
            <a:noAutofit/>
          </a:bodyPr>
          <a:lstStyle>
            <a:lvl1pPr marL="0" indent="0">
              <a:buNone/>
              <a:defRPr sz="2400" b="0">
                <a:solidFill>
                  <a:schemeClr val="accent1">
                    <a:lumMod val="60000"/>
                    <a:lumOff val="4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2" name="Picture Placeholder 2"/>
          <p:cNvSpPr>
            <a:spLocks noGrp="1" noChangeAspect="1"/>
          </p:cNvSpPr>
          <p:nvPr>
            <p:ph type="pic" idx="22"/>
          </p:nvPr>
        </p:nvSpPr>
        <p:spPr>
          <a:xfrm>
            <a:off x="8163031" y="2603500"/>
            <a:ext cx="2691242" cy="159151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982775" y="5109104"/>
            <a:ext cx="3051096" cy="91795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43" name="Straight Connector 42"/>
          <p:cNvCxnSpPr/>
          <p:nvPr/>
        </p:nvCxnSpPr>
        <p:spPr>
          <a:xfrm>
            <a:off x="4405831"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cxnSp>
        <p:nvCxnSpPr>
          <p:cNvPr id="44" name="Straight Connector 43"/>
          <p:cNvCxnSpPr/>
          <p:nvPr/>
        </p:nvCxnSpPr>
        <p:spPr>
          <a:xfrm>
            <a:off x="7797802" y="2569633"/>
            <a:ext cx="0" cy="3492499"/>
          </a:xfrm>
          <a:prstGeom prst="line">
            <a:avLst/>
          </a:prstGeom>
          <a:ln w="12700" cmpd="sng">
            <a:solidFill>
              <a:schemeClr val="accent1">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6"/>
          <p:cNvSpPr>
            <a:spLocks noGrp="1"/>
          </p:cNvSpPr>
          <p:nvPr>
            <p:ph type="dt" sz="half" idx="10"/>
          </p:nvPr>
        </p:nvSpPr>
        <p:spPr/>
        <p:txBody>
          <a:bodyPr/>
          <a:lstStyle/>
          <a:p>
            <a:fld id="{A0E06A6F-A1D3-4CF3-815F-22C478213265}" type="datetimeFigureOut">
              <a:rPr lang="en-IN" smtClean="0"/>
              <a:t>07-12-2024</a:t>
            </a:fld>
            <a:endParaRPr lang="en-IN"/>
          </a:p>
        </p:txBody>
      </p:sp>
      <p:sp>
        <p:nvSpPr>
          <p:cNvPr id="8" name="Footer Placeholder 7"/>
          <p:cNvSpPr>
            <a:spLocks noGrp="1"/>
          </p:cNvSpPr>
          <p:nvPr>
            <p:ph type="ftr" sz="quarter" idx="11"/>
          </p:nvPr>
        </p:nvSpPr>
        <p:spPr>
          <a:xfrm>
            <a:off x="561111" y="6391838"/>
            <a:ext cx="3644282" cy="304801"/>
          </a:xfrm>
        </p:spPr>
        <p:txBody>
          <a:bodyPr/>
          <a:lstStyle/>
          <a:p>
            <a:endParaRPr lang="en-IN"/>
          </a:p>
        </p:txBody>
      </p:sp>
      <p:sp>
        <p:nvSpPr>
          <p:cNvPr id="9" name="Slide Number Placeholder 8"/>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2139079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1154954" y="973668"/>
            <a:ext cx="8825659" cy="706964"/>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154954" y="2603500"/>
            <a:ext cx="8825659" cy="3416300"/>
          </a:xfrm>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95439" y="6391838"/>
            <a:ext cx="990599" cy="304799"/>
          </a:xfrm>
        </p:spPr>
        <p:txBody>
          <a:body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6543063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2" name="Rectangle 11"/>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Oval 14"/>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7" name="Rectangle 6"/>
            <p:cNvSpPr/>
            <p:nvPr/>
          </p:nvSpPr>
          <p:spPr bwMode="gray">
            <a:xfrm>
              <a:off x="414867" y="402165"/>
              <a:ext cx="6510866"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7" name="Freeform 5"/>
            <p:cNvSpPr/>
            <p:nvPr/>
          </p:nvSpPr>
          <p:spPr bwMode="gray">
            <a:xfrm rot="5101749">
              <a:off x="6294738" y="457773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0" name="Freeform 5"/>
            <p:cNvSpPr/>
            <p:nvPr/>
          </p:nvSpPr>
          <p:spPr bwMode="gray">
            <a:xfrm rot="5400000">
              <a:off x="44492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3"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Vertical Title 1"/>
          <p:cNvSpPr>
            <a:spLocks noGrp="1"/>
          </p:cNvSpPr>
          <p:nvPr>
            <p:ph type="title" orient="vert"/>
          </p:nvPr>
        </p:nvSpPr>
        <p:spPr>
          <a:xfrm>
            <a:off x="8585235" y="1278467"/>
            <a:ext cx="1409965" cy="4748590"/>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1154954" y="1278467"/>
            <a:ext cx="6256025" cy="474859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10653104" y="6391838"/>
            <a:ext cx="992135" cy="304799"/>
          </a:xfrm>
        </p:spPr>
        <p:txBody>
          <a:body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41679741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a:xfrm>
            <a:off x="1154954" y="2603500"/>
            <a:ext cx="8825659" cy="34163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2692428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bwMode="gray">
            <a:xfrm>
              <a:off x="7289800" y="402165"/>
              <a:ext cx="44788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5"/>
            <p:cNvSpPr/>
            <p:nvPr/>
          </p:nvSpPr>
          <p:spPr bwMode="gray">
            <a:xfrm rot="16200000">
              <a:off x="3787244"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2" name="Freeform 5"/>
            <p:cNvSpPr/>
            <p:nvPr/>
          </p:nvSpPr>
          <p:spPr bwMode="gray">
            <a:xfrm rot="15922489">
              <a:off x="4698352"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4" y="2677645"/>
            <a:ext cx="4351025" cy="2283824"/>
          </a:xfrm>
        </p:spPr>
        <p:txBody>
          <a:bodyPr anchor="ctr"/>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895559" y="2677644"/>
            <a:ext cx="3757545" cy="2283824"/>
          </a:xfrm>
        </p:spPr>
        <p:txBody>
          <a:bodyPr anchor="ctr"/>
          <a:lstStyle>
            <a:lvl1pPr marL="0" indent="0" algn="l">
              <a:buNone/>
              <a:defRPr sz="2000" cap="all">
                <a:solidFill>
                  <a:schemeClr val="accent1">
                    <a:lumMod val="60000"/>
                    <a:lumOff val="4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0E06A6F-A1D3-4CF3-815F-22C478213265}" type="datetimeFigureOut">
              <a:rPr lang="en-IN" smtClean="0"/>
              <a:t>07-12-2024</a:t>
            </a:fld>
            <a:endParaRPr lang="en-IN"/>
          </a:p>
        </p:txBody>
      </p:sp>
      <p:sp>
        <p:nvSpPr>
          <p:cNvPr id="5" name="Footer Placeholder 4"/>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19280847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54954" y="2603500"/>
            <a:ext cx="4825158" cy="34163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08712" y="2603500"/>
            <a:ext cx="4825159" cy="34163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0E06A6F-A1D3-4CF3-815F-22C478213265}"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40390675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54954" y="2603500"/>
            <a:ext cx="4825157"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54954" y="3179762"/>
            <a:ext cx="4825158" cy="2840039"/>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08712" y="2603500"/>
            <a:ext cx="4825159" cy="576262"/>
          </a:xfrm>
        </p:spPr>
        <p:txBody>
          <a:bodyPr anchor="b">
            <a:noAutofit/>
          </a:bodyPr>
          <a:lstStyle>
            <a:lvl1pPr marL="0" indent="0">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08712" y="3179762"/>
            <a:ext cx="4825159" cy="2840039"/>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0E06A6F-A1D3-4CF3-815F-22C478213265}" type="datetimeFigureOut">
              <a:rPr lang="en-IN" smtClean="0"/>
              <a:t>07-12-2024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25157706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Title 1"/>
          <p:cNvSpPr>
            <a:spLocks noGrp="1"/>
          </p:cNvSpPr>
          <p:nvPr>
            <p:ph type="title"/>
          </p:nvPr>
        </p:nvSpPr>
        <p:spPr>
          <a:xfrm>
            <a:off x="1154954" y="973668"/>
            <a:ext cx="8761413" cy="706964"/>
          </a:xfrm>
        </p:spPr>
        <p:txBody>
          <a:bodyPr/>
          <a:lstStyle>
            <a:lvl1pPr>
              <a:defRPr/>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0E06A6F-A1D3-4CF3-815F-22C478213265}" type="datetimeFigureOut">
              <a:rPr lang="en-IN" smtClean="0"/>
              <a:t>07-12-2024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14327723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0E06A6F-A1D3-4CF3-815F-22C478213265}" type="datetimeFigureOut">
              <a:rPr lang="en-IN" smtClean="0"/>
              <a:t>07-12-2024</a:t>
            </a:fld>
            <a:endParaRPr lang="en-IN"/>
          </a:p>
        </p:txBody>
      </p:sp>
      <p:sp>
        <p:nvSpPr>
          <p:cNvPr id="3" name="Footer Placeholder 2"/>
          <p:cNvSpPr>
            <a:spLocks noGrp="1"/>
          </p:cNvSpPr>
          <p:nvPr>
            <p:ph type="ftr" sz="quarter" idx="11"/>
          </p:nvPr>
        </p:nvSpPr>
        <p:spPr/>
        <p:txBody>
          <a:bodyPr/>
          <a:lstStyle/>
          <a:p>
            <a:endParaRPr lang="en-IN"/>
          </a:p>
        </p:txBody>
      </p:sp>
      <p:sp>
        <p:nvSpPr>
          <p:cNvPr id="7" name="Rectangle 6"/>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4" name="Slide Number Placeholder 3"/>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20349226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2" name="Oval 21"/>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5713412" y="402165"/>
              <a:ext cx="6055253"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18" name="Freeform 5"/>
            <p:cNvSpPr/>
            <p:nvPr/>
          </p:nvSpPr>
          <p:spPr bwMode="gray">
            <a:xfrm rot="15922489">
              <a:off x="3140485"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2229377"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295400"/>
            <a:ext cx="2793158" cy="16002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5781146" y="1447800"/>
            <a:ext cx="5190066" cy="45720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bwMode="gray">
          <a:xfrm>
            <a:off x="1154954" y="3129280"/>
            <a:ext cx="2793158" cy="2895599"/>
          </a:xfrm>
        </p:spPr>
        <p:txBody>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06A6F-A1D3-4CF3-815F-22C478213265}"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33242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grpSp>
        <p:nvGrpSpPr>
          <p:cNvPr id="9" name="Group 8"/>
          <p:cNvGrpSpPr/>
          <p:nvPr/>
        </p:nvGrpSpPr>
        <p:grpSpPr>
          <a:xfrm>
            <a:off x="0" y="0"/>
            <a:ext cx="12192000" cy="6858000"/>
            <a:chOff x="0" y="0"/>
            <a:chExt cx="12192000" cy="6858000"/>
          </a:xfrm>
        </p:grpSpPr>
        <p:sp>
          <p:nvSpPr>
            <p:cNvPr id="14" name="Rectangle 13"/>
            <p:cNvSpPr/>
            <p:nvPr/>
          </p:nvSpPr>
          <p:spPr>
            <a:xfrm>
              <a:off x="0" y="0"/>
              <a:ext cx="12192000" cy="6858000"/>
            </a:xfrm>
            <a:prstGeom prst="rect">
              <a:avLst/>
            </a:prstGeom>
            <a:blipFill>
              <a:blip r:embed="rId2">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Oval 16"/>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9" name="Oval 18"/>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Oval 19"/>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1" name="Oval 20"/>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bwMode="gray">
            <a:xfrm>
              <a:off x="6172200" y="402165"/>
              <a:ext cx="5596465" cy="605367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5"/>
            <p:cNvSpPr/>
            <p:nvPr/>
          </p:nvSpPr>
          <p:spPr bwMode="gray">
            <a:xfrm rot="15922489">
              <a:off x="4203594" y="1826078"/>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2" name="Freeform 5"/>
            <p:cNvSpPr/>
            <p:nvPr/>
          </p:nvSpPr>
          <p:spPr bwMode="gray">
            <a:xfrm rot="16200000">
              <a:off x="3295432" y="2801721"/>
              <a:ext cx="6053670" cy="1254558"/>
            </a:xfrm>
            <a:custGeom>
              <a:avLst/>
              <a:gdLst/>
              <a:ahLst/>
              <a:cxnLst/>
              <a:rect l="l" t="t" r="r" b="b"/>
              <a:pathLst>
                <a:path w="10000" h="8000">
                  <a:moveTo>
                    <a:pt x="0" y="0"/>
                  </a:moveTo>
                  <a:lnTo>
                    <a:pt x="0" y="7970"/>
                  </a:lnTo>
                  <a:lnTo>
                    <a:pt x="10000" y="8000"/>
                  </a:lnTo>
                  <a:lnTo>
                    <a:pt x="10000" y="7"/>
                  </a:lnTo>
                  <a:lnTo>
                    <a:pt x="10000" y="7"/>
                  </a:lnTo>
                  <a:lnTo>
                    <a:pt x="9773" y="156"/>
                  </a:lnTo>
                  <a:lnTo>
                    <a:pt x="9547" y="298"/>
                  </a:lnTo>
                  <a:lnTo>
                    <a:pt x="9320" y="437"/>
                  </a:lnTo>
                  <a:lnTo>
                    <a:pt x="9092" y="556"/>
                  </a:lnTo>
                  <a:lnTo>
                    <a:pt x="8865" y="676"/>
                  </a:lnTo>
                  <a:lnTo>
                    <a:pt x="8637" y="788"/>
                  </a:lnTo>
                  <a:lnTo>
                    <a:pt x="8412" y="884"/>
                  </a:lnTo>
                  <a:lnTo>
                    <a:pt x="8184" y="975"/>
                  </a:lnTo>
                  <a:lnTo>
                    <a:pt x="7957" y="1058"/>
                  </a:lnTo>
                  <a:lnTo>
                    <a:pt x="7734" y="1130"/>
                  </a:lnTo>
                  <a:lnTo>
                    <a:pt x="7508" y="1202"/>
                  </a:lnTo>
                  <a:lnTo>
                    <a:pt x="7285" y="1262"/>
                  </a:lnTo>
                  <a:lnTo>
                    <a:pt x="7062" y="1309"/>
                  </a:lnTo>
                  <a:lnTo>
                    <a:pt x="6840" y="1358"/>
                  </a:lnTo>
                  <a:lnTo>
                    <a:pt x="6620" y="1399"/>
                  </a:lnTo>
                  <a:lnTo>
                    <a:pt x="6402" y="1428"/>
                  </a:lnTo>
                  <a:lnTo>
                    <a:pt x="6184" y="1453"/>
                  </a:lnTo>
                  <a:lnTo>
                    <a:pt x="5968" y="1477"/>
                  </a:lnTo>
                  <a:lnTo>
                    <a:pt x="5755" y="1488"/>
                  </a:lnTo>
                  <a:lnTo>
                    <a:pt x="5542" y="1500"/>
                  </a:lnTo>
                  <a:lnTo>
                    <a:pt x="5332" y="1506"/>
                  </a:lnTo>
                  <a:lnTo>
                    <a:pt x="5124" y="1500"/>
                  </a:lnTo>
                  <a:lnTo>
                    <a:pt x="4918" y="1500"/>
                  </a:lnTo>
                  <a:lnTo>
                    <a:pt x="4714" y="1488"/>
                  </a:lnTo>
                  <a:lnTo>
                    <a:pt x="4514" y="1470"/>
                  </a:lnTo>
                  <a:lnTo>
                    <a:pt x="4316" y="1453"/>
                  </a:lnTo>
                  <a:lnTo>
                    <a:pt x="4122" y="1434"/>
                  </a:lnTo>
                  <a:lnTo>
                    <a:pt x="3929" y="1405"/>
                  </a:lnTo>
                  <a:lnTo>
                    <a:pt x="3739" y="1374"/>
                  </a:lnTo>
                  <a:lnTo>
                    <a:pt x="3553" y="1346"/>
                  </a:lnTo>
                  <a:lnTo>
                    <a:pt x="3190" y="1267"/>
                  </a:lnTo>
                  <a:lnTo>
                    <a:pt x="2842" y="1183"/>
                  </a:lnTo>
                  <a:lnTo>
                    <a:pt x="2508" y="1095"/>
                  </a:lnTo>
                  <a:lnTo>
                    <a:pt x="2192" y="998"/>
                  </a:lnTo>
                  <a:lnTo>
                    <a:pt x="1890" y="897"/>
                  </a:lnTo>
                  <a:lnTo>
                    <a:pt x="1610" y="788"/>
                  </a:lnTo>
                  <a:lnTo>
                    <a:pt x="1347" y="681"/>
                  </a:lnTo>
                  <a:lnTo>
                    <a:pt x="1105" y="574"/>
                  </a:lnTo>
                  <a:lnTo>
                    <a:pt x="883" y="473"/>
                  </a:lnTo>
                  <a:lnTo>
                    <a:pt x="686" y="377"/>
                  </a:lnTo>
                  <a:lnTo>
                    <a:pt x="508" y="286"/>
                  </a:lnTo>
                  <a:lnTo>
                    <a:pt x="358" y="210"/>
                  </a:lnTo>
                  <a:lnTo>
                    <a:pt x="232" y="138"/>
                  </a:lnTo>
                  <a:lnTo>
                    <a:pt x="59" y="35"/>
                  </a:lnTo>
                  <a:lnTo>
                    <a:pt x="0" y="0"/>
                  </a:lnTo>
                  <a:lnTo>
                    <a:pt x="0" y="0"/>
                  </a:lnTo>
                  <a:close/>
                </a:path>
              </a:pathLst>
            </a:custGeom>
            <a:solidFill>
              <a:schemeClr val="bg1"/>
            </a:solidFill>
            <a:ln>
              <a:noFill/>
            </a:ln>
          </p:spPr>
        </p:sp>
        <p:sp>
          <p:nvSpPr>
            <p:cNvPr id="15"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1"/>
          <p:cNvSpPr>
            <a:spLocks noGrp="1"/>
          </p:cNvSpPr>
          <p:nvPr>
            <p:ph type="title"/>
          </p:nvPr>
        </p:nvSpPr>
        <p:spPr>
          <a:xfrm>
            <a:off x="1154955" y="1693333"/>
            <a:ext cx="3865134" cy="1735667"/>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547870" y="1143000"/>
            <a:ext cx="3227193"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marL="0" lvl="0" indent="0" algn="ctr">
              <a:buNone/>
            </a:pPr>
            <a:r>
              <a:rPr lang="en-US"/>
              <a:t>Click icon to add picture</a:t>
            </a:r>
            <a:endParaRPr lang="en-US" dirty="0"/>
          </a:p>
        </p:txBody>
      </p:sp>
      <p:sp>
        <p:nvSpPr>
          <p:cNvPr id="4" name="Text Placeholder 3"/>
          <p:cNvSpPr>
            <a:spLocks noGrp="1"/>
          </p:cNvSpPr>
          <p:nvPr>
            <p:ph type="body" sz="half" idx="2"/>
          </p:nvPr>
        </p:nvSpPr>
        <p:spPr bwMode="gray">
          <a:xfrm>
            <a:off x="1154954" y="3657600"/>
            <a:ext cx="3859212" cy="1371600"/>
          </a:xfrm>
        </p:spPr>
        <p:txBody>
          <a:bodyPr>
            <a:normAutofit/>
          </a:bodyPr>
          <a:lstStyle>
            <a:lvl1pPr marL="0" indent="0">
              <a:buNone/>
              <a:defRPr sz="1400">
                <a:solidFill>
                  <a:schemeClr val="accent1">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0E06A6F-A1D3-4CF3-815F-22C478213265}" type="datetimeFigureOut">
              <a:rPr lang="en-IN" smtClean="0"/>
              <a:t>07-12-2024</a:t>
            </a:fld>
            <a:endParaRPr lang="en-IN"/>
          </a:p>
        </p:txBody>
      </p:sp>
      <p:sp>
        <p:nvSpPr>
          <p:cNvPr id="6" name="Footer Placeholder 5"/>
          <p:cNvSpPr>
            <a:spLocks noGrp="1"/>
          </p:cNvSpPr>
          <p:nvPr>
            <p:ph type="ftr" sz="quarter" idx="11"/>
          </p:nvPr>
        </p:nvSpPr>
        <p:spPr/>
        <p:txBody>
          <a:bodyPr/>
          <a:lstStyle/>
          <a:p>
            <a:endParaRPr lang="en-IN"/>
          </a:p>
        </p:txBody>
      </p:sp>
      <p:sp>
        <p:nvSpPr>
          <p:cNvPr id="16" name="Rectangle 15"/>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7" name="Slide Number Placeholder 6"/>
          <p:cNvSpPr>
            <a:spLocks noGrp="1"/>
          </p:cNvSpPr>
          <p:nvPr>
            <p:ph type="sldNum" sz="quarter" idx="12"/>
          </p:nvPr>
        </p:nvSpPr>
        <p:spPr/>
        <p:txBody>
          <a:bodyPr/>
          <a:lstStyle/>
          <a:p>
            <a:fld id="{3405EA4F-6617-4347-8F15-07F465777893}" type="slidenum">
              <a:rPr lang="en-IN" smtClean="0"/>
              <a:t>‹#›</a:t>
            </a:fld>
            <a:endParaRPr lang="en-IN"/>
          </a:p>
        </p:txBody>
      </p:sp>
    </p:spTree>
    <p:extLst>
      <p:ext uri="{BB962C8B-B14F-4D97-AF65-F5344CB8AC3E}">
        <p14:creationId xmlns:p14="http://schemas.microsoft.com/office/powerpoint/2010/main" val="34952855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jpe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8" name="Group 7"/>
          <p:cNvGrpSpPr/>
          <p:nvPr/>
        </p:nvGrpSpPr>
        <p:grpSpPr>
          <a:xfrm>
            <a:off x="0" y="0"/>
            <a:ext cx="12192000" cy="6858000"/>
            <a:chOff x="0" y="0"/>
            <a:chExt cx="12192000" cy="6858000"/>
          </a:xfrm>
        </p:grpSpPr>
        <p:sp>
          <p:nvSpPr>
            <p:cNvPr id="7" name="Rectangle 6"/>
            <p:cNvSpPr/>
            <p:nvPr/>
          </p:nvSpPr>
          <p:spPr>
            <a:xfrm>
              <a:off x="0" y="0"/>
              <a:ext cx="12192000" cy="6858000"/>
            </a:xfrm>
            <a:prstGeom prst="rect">
              <a:avLst/>
            </a:prstGeom>
            <a:blipFill>
              <a:blip r:embed="rId19">
                <a:duotone>
                  <a:schemeClr val="dk2">
                    <a:shade val="69000"/>
                    <a:hueMod val="91000"/>
                    <a:satMod val="164000"/>
                    <a:lumMod val="74000"/>
                  </a:schemeClr>
                  <a:schemeClr val="dk2">
                    <a:hueMod val="124000"/>
                    <a:satMod val="140000"/>
                    <a:lumMod val="142000"/>
                  </a:schemeClr>
                </a:duotone>
              </a:blip>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Oval 12"/>
            <p:cNvSpPr/>
            <p:nvPr/>
          </p:nvSpPr>
          <p:spPr>
            <a:xfrm>
              <a:off x="0" y="2667000"/>
              <a:ext cx="4191000" cy="4191000"/>
            </a:xfrm>
            <a:prstGeom prst="ellipse">
              <a:avLst/>
            </a:prstGeom>
            <a:gradFill flip="none" rotWithShape="1">
              <a:gsLst>
                <a:gs pos="0">
                  <a:schemeClr val="accent5">
                    <a:alpha val="11000"/>
                  </a:schemeClr>
                </a:gs>
                <a:gs pos="75000">
                  <a:schemeClr val="accent5">
                    <a:alpha val="0"/>
                  </a:schemeClr>
                </a:gs>
                <a:gs pos="36000">
                  <a:schemeClr val="accent5">
                    <a:alpha val="10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5" name="Oval 14"/>
            <p:cNvSpPr/>
            <p:nvPr/>
          </p:nvSpPr>
          <p:spPr>
            <a:xfrm>
              <a:off x="0" y="2895600"/>
              <a:ext cx="2362200" cy="2362200"/>
            </a:xfrm>
            <a:prstGeom prst="ellipse">
              <a:avLst/>
            </a:prstGeom>
            <a:gradFill flip="none" rotWithShape="1">
              <a:gsLst>
                <a:gs pos="0">
                  <a:schemeClr val="accent5">
                    <a:alpha val="8000"/>
                  </a:schemeClr>
                </a:gs>
                <a:gs pos="72000">
                  <a:schemeClr val="accent5">
                    <a:alpha val="0"/>
                  </a:schemeClr>
                </a:gs>
                <a:gs pos="36000">
                  <a:schemeClr val="accent5">
                    <a:alpha val="8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8" name="Oval 17"/>
            <p:cNvSpPr/>
            <p:nvPr/>
          </p:nvSpPr>
          <p:spPr>
            <a:xfrm>
              <a:off x="8609012" y="5867400"/>
              <a:ext cx="990600" cy="990600"/>
            </a:xfrm>
            <a:prstGeom prst="ellipse">
              <a:avLst/>
            </a:prstGeom>
            <a:gradFill flip="none" rotWithShape="1">
              <a:gsLst>
                <a:gs pos="0">
                  <a:schemeClr val="accent5">
                    <a:alpha val="14000"/>
                  </a:schemeClr>
                </a:gs>
                <a:gs pos="66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6" name="Oval 15"/>
            <p:cNvSpPr/>
            <p:nvPr/>
          </p:nvSpPr>
          <p:spPr>
            <a:xfrm>
              <a:off x="8609012" y="1676400"/>
              <a:ext cx="2819400" cy="2819400"/>
            </a:xfrm>
            <a:prstGeom prst="ellipse">
              <a:avLst/>
            </a:prstGeom>
            <a:gradFill flip="none" rotWithShape="1">
              <a:gsLst>
                <a:gs pos="0">
                  <a:schemeClr val="accent5">
                    <a:alpha val="7000"/>
                  </a:schemeClr>
                </a:gs>
                <a:gs pos="69000">
                  <a:schemeClr val="accent5">
                    <a:alpha val="0"/>
                  </a:schemeClr>
                </a:gs>
                <a:gs pos="36000">
                  <a:schemeClr val="accent5">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17" name="Oval 16"/>
            <p:cNvSpPr/>
            <p:nvPr/>
          </p:nvSpPr>
          <p:spPr>
            <a:xfrm>
              <a:off x="7999412" y="8464"/>
              <a:ext cx="1600200" cy="1600200"/>
            </a:xfrm>
            <a:prstGeom prst="ellipse">
              <a:avLst/>
            </a:prstGeom>
            <a:gradFill flip="none" rotWithShape="1">
              <a:gsLst>
                <a:gs pos="0">
                  <a:schemeClr val="accent5">
                    <a:alpha val="14000"/>
                  </a:schemeClr>
                </a:gs>
                <a:gs pos="73000">
                  <a:schemeClr val="accent5">
                    <a:alpha val="0"/>
                  </a:schemeClr>
                </a:gs>
                <a:gs pos="36000">
                  <a:schemeClr val="accent5">
                    <a:alpha val="7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sp>
          <p:nvSpPr>
            <p:cNvPr id="20" name="Freeform 5"/>
            <p:cNvSpPr/>
            <p:nvPr/>
          </p:nvSpPr>
          <p:spPr bwMode="gray">
            <a:xfrm rot="21010068">
              <a:off x="8490951" y="1797517"/>
              <a:ext cx="3299407" cy="440924"/>
            </a:xfrm>
            <a:custGeom>
              <a:avLst/>
              <a:gdLst/>
              <a:ahLst/>
              <a:cxnLst/>
              <a:rect l="l" t="t" r="r" b="b"/>
              <a:pathLst>
                <a:path w="10000" h="5291">
                  <a:moveTo>
                    <a:pt x="85" y="2532"/>
                  </a:moveTo>
                  <a:cubicBezTo>
                    <a:pt x="1736" y="3911"/>
                    <a:pt x="7524" y="5298"/>
                    <a:pt x="9958" y="5291"/>
                  </a:cubicBezTo>
                  <a:cubicBezTo>
                    <a:pt x="9989" y="1958"/>
                    <a:pt x="9969" y="3333"/>
                    <a:pt x="10000" y="0"/>
                  </a:cubicBezTo>
                  <a:lnTo>
                    <a:pt x="10000" y="0"/>
                  </a:lnTo>
                  <a:lnTo>
                    <a:pt x="9667" y="204"/>
                  </a:lnTo>
                  <a:lnTo>
                    <a:pt x="9334" y="400"/>
                  </a:lnTo>
                  <a:lnTo>
                    <a:pt x="9001" y="590"/>
                  </a:lnTo>
                  <a:lnTo>
                    <a:pt x="8667" y="753"/>
                  </a:lnTo>
                  <a:lnTo>
                    <a:pt x="8333" y="917"/>
                  </a:lnTo>
                  <a:lnTo>
                    <a:pt x="7999" y="1071"/>
                  </a:lnTo>
                  <a:lnTo>
                    <a:pt x="7669" y="1202"/>
                  </a:lnTo>
                  <a:lnTo>
                    <a:pt x="7333" y="1325"/>
                  </a:lnTo>
                  <a:lnTo>
                    <a:pt x="7000" y="1440"/>
                  </a:lnTo>
                  <a:lnTo>
                    <a:pt x="6673" y="1538"/>
                  </a:lnTo>
                  <a:lnTo>
                    <a:pt x="6340" y="1636"/>
                  </a:lnTo>
                  <a:lnTo>
                    <a:pt x="6013" y="1719"/>
                  </a:lnTo>
                  <a:lnTo>
                    <a:pt x="5686" y="1784"/>
                  </a:lnTo>
                  <a:lnTo>
                    <a:pt x="5359" y="1850"/>
                  </a:lnTo>
                  <a:lnTo>
                    <a:pt x="5036" y="1906"/>
                  </a:lnTo>
                  <a:lnTo>
                    <a:pt x="4717" y="1948"/>
                  </a:lnTo>
                  <a:lnTo>
                    <a:pt x="4396" y="1980"/>
                  </a:lnTo>
                  <a:lnTo>
                    <a:pt x="4079" y="2013"/>
                  </a:lnTo>
                  <a:lnTo>
                    <a:pt x="3766" y="2029"/>
                  </a:lnTo>
                  <a:lnTo>
                    <a:pt x="3454" y="2046"/>
                  </a:lnTo>
                  <a:lnTo>
                    <a:pt x="3145" y="2053"/>
                  </a:lnTo>
                  <a:lnTo>
                    <a:pt x="2839" y="2046"/>
                  </a:lnTo>
                  <a:lnTo>
                    <a:pt x="2537" y="2046"/>
                  </a:lnTo>
                  <a:lnTo>
                    <a:pt x="2238" y="2029"/>
                  </a:lnTo>
                  <a:lnTo>
                    <a:pt x="1943" y="2004"/>
                  </a:lnTo>
                  <a:lnTo>
                    <a:pt x="1653" y="1980"/>
                  </a:lnTo>
                  <a:lnTo>
                    <a:pt x="1368" y="1955"/>
                  </a:lnTo>
                  <a:lnTo>
                    <a:pt x="1085" y="1915"/>
                  </a:lnTo>
                  <a:lnTo>
                    <a:pt x="806" y="1873"/>
                  </a:lnTo>
                  <a:lnTo>
                    <a:pt x="533" y="1833"/>
                  </a:lnTo>
                  <a:lnTo>
                    <a:pt x="0" y="1726"/>
                  </a:lnTo>
                  <a:cubicBezTo>
                    <a:pt x="28" y="1995"/>
                    <a:pt x="57" y="2263"/>
                    <a:pt x="85" y="2532"/>
                  </a:cubicBezTo>
                  <a:close/>
                </a:path>
              </a:pathLst>
            </a:custGeom>
            <a:solidFill>
              <a:schemeClr val="bg1">
                <a:alpha val="20000"/>
              </a:schemeClr>
            </a:solidFill>
            <a:ln>
              <a:noFill/>
            </a:ln>
          </p:spPr>
        </p:sp>
        <p:sp>
          <p:nvSpPr>
            <p:cNvPr id="19" name="Freeform 5"/>
            <p:cNvSpPr/>
            <p:nvPr/>
          </p:nvSpPr>
          <p:spPr bwMode="gray">
            <a:xfrm>
              <a:off x="459506" y="1866405"/>
              <a:ext cx="11277600" cy="4533900"/>
            </a:xfrm>
            <a:custGeom>
              <a:avLst/>
              <a:gdLst/>
              <a:ahLst/>
              <a:cxnLst/>
              <a:rect l="0" t="0" r="r" b="b"/>
              <a:pathLst>
                <a:path w="7104" h="2856">
                  <a:moveTo>
                    <a:pt x="0" y="0"/>
                  </a:moveTo>
                  <a:lnTo>
                    <a:pt x="0" y="2856"/>
                  </a:lnTo>
                  <a:lnTo>
                    <a:pt x="7104" y="2856"/>
                  </a:lnTo>
                  <a:lnTo>
                    <a:pt x="7104" y="1"/>
                  </a:lnTo>
                  <a:lnTo>
                    <a:pt x="7104" y="1"/>
                  </a:lnTo>
                  <a:lnTo>
                    <a:pt x="6943" y="26"/>
                  </a:lnTo>
                  <a:lnTo>
                    <a:pt x="6782" y="50"/>
                  </a:lnTo>
                  <a:lnTo>
                    <a:pt x="6621" y="73"/>
                  </a:lnTo>
                  <a:lnTo>
                    <a:pt x="6459" y="93"/>
                  </a:lnTo>
                  <a:lnTo>
                    <a:pt x="6298" y="113"/>
                  </a:lnTo>
                  <a:lnTo>
                    <a:pt x="6136" y="132"/>
                  </a:lnTo>
                  <a:lnTo>
                    <a:pt x="5976" y="148"/>
                  </a:lnTo>
                  <a:lnTo>
                    <a:pt x="5814" y="163"/>
                  </a:lnTo>
                  <a:lnTo>
                    <a:pt x="5653" y="177"/>
                  </a:lnTo>
                  <a:lnTo>
                    <a:pt x="5494" y="189"/>
                  </a:lnTo>
                  <a:lnTo>
                    <a:pt x="5334" y="201"/>
                  </a:lnTo>
                  <a:lnTo>
                    <a:pt x="5175" y="211"/>
                  </a:lnTo>
                  <a:lnTo>
                    <a:pt x="5017" y="219"/>
                  </a:lnTo>
                  <a:lnTo>
                    <a:pt x="4859" y="227"/>
                  </a:lnTo>
                  <a:lnTo>
                    <a:pt x="4703" y="234"/>
                  </a:lnTo>
                  <a:lnTo>
                    <a:pt x="4548" y="239"/>
                  </a:lnTo>
                  <a:lnTo>
                    <a:pt x="4393" y="243"/>
                  </a:lnTo>
                  <a:lnTo>
                    <a:pt x="4240" y="247"/>
                  </a:lnTo>
                  <a:lnTo>
                    <a:pt x="4088" y="249"/>
                  </a:lnTo>
                  <a:lnTo>
                    <a:pt x="3937" y="251"/>
                  </a:lnTo>
                  <a:lnTo>
                    <a:pt x="3788" y="252"/>
                  </a:lnTo>
                  <a:lnTo>
                    <a:pt x="3640" y="251"/>
                  </a:lnTo>
                  <a:lnTo>
                    <a:pt x="3494" y="251"/>
                  </a:lnTo>
                  <a:lnTo>
                    <a:pt x="3349" y="249"/>
                  </a:lnTo>
                  <a:lnTo>
                    <a:pt x="3207" y="246"/>
                  </a:lnTo>
                  <a:lnTo>
                    <a:pt x="3066" y="243"/>
                  </a:lnTo>
                  <a:lnTo>
                    <a:pt x="2928" y="240"/>
                  </a:lnTo>
                  <a:lnTo>
                    <a:pt x="2791" y="235"/>
                  </a:lnTo>
                  <a:lnTo>
                    <a:pt x="2656" y="230"/>
                  </a:lnTo>
                  <a:lnTo>
                    <a:pt x="2524" y="225"/>
                  </a:lnTo>
                  <a:lnTo>
                    <a:pt x="2266" y="212"/>
                  </a:lnTo>
                  <a:lnTo>
                    <a:pt x="2019" y="198"/>
                  </a:lnTo>
                  <a:lnTo>
                    <a:pt x="1782" y="183"/>
                  </a:lnTo>
                  <a:lnTo>
                    <a:pt x="1557" y="167"/>
                  </a:lnTo>
                  <a:lnTo>
                    <a:pt x="1343" y="150"/>
                  </a:lnTo>
                  <a:lnTo>
                    <a:pt x="1144" y="132"/>
                  </a:lnTo>
                  <a:lnTo>
                    <a:pt x="957" y="114"/>
                  </a:lnTo>
                  <a:lnTo>
                    <a:pt x="785" y="96"/>
                  </a:lnTo>
                  <a:lnTo>
                    <a:pt x="627" y="79"/>
                  </a:lnTo>
                  <a:lnTo>
                    <a:pt x="487" y="63"/>
                  </a:lnTo>
                  <a:lnTo>
                    <a:pt x="361" y="48"/>
                  </a:lnTo>
                  <a:lnTo>
                    <a:pt x="254" y="35"/>
                  </a:lnTo>
                  <a:lnTo>
                    <a:pt x="165" y="23"/>
                  </a:lnTo>
                  <a:lnTo>
                    <a:pt x="42" y="6"/>
                  </a:lnTo>
                  <a:lnTo>
                    <a:pt x="0" y="0"/>
                  </a:lnTo>
                  <a:lnTo>
                    <a:pt x="0" y="0"/>
                  </a:lnTo>
                  <a:close/>
                </a:path>
              </a:pathLst>
            </a:custGeom>
            <a:solidFill>
              <a:schemeClr val="bg1"/>
            </a:solidFill>
            <a:ln>
              <a:noFill/>
            </a:ln>
          </p:spPr>
        </p:sp>
        <p:sp>
          <p:nvSpPr>
            <p:cNvPr id="14" name="Freeform 5"/>
            <p:cNvSpPr>
              <a:spLocks noEditPoints="1"/>
            </p:cNvSpPr>
            <p:nvPr/>
          </p:nvSpPr>
          <p:spPr bwMode="gray">
            <a:xfrm>
              <a:off x="0" y="1587"/>
              <a:ext cx="12192000" cy="6856413"/>
            </a:xfrm>
            <a:custGeom>
              <a:avLst/>
              <a:gdLst/>
              <a:ahLst/>
              <a:cxnLst/>
              <a:rect l="0" t="0" r="r" b="b"/>
              <a:pathLst>
                <a:path w="15356" h="8638">
                  <a:moveTo>
                    <a:pt x="0" y="0"/>
                  </a:moveTo>
                  <a:lnTo>
                    <a:pt x="0" y="8638"/>
                  </a:lnTo>
                  <a:lnTo>
                    <a:pt x="15356" y="8638"/>
                  </a:lnTo>
                  <a:lnTo>
                    <a:pt x="15356" y="0"/>
                  </a:lnTo>
                  <a:lnTo>
                    <a:pt x="0" y="0"/>
                  </a:lnTo>
                  <a:close/>
                  <a:moveTo>
                    <a:pt x="14748" y="8038"/>
                  </a:moveTo>
                  <a:lnTo>
                    <a:pt x="600" y="8038"/>
                  </a:lnTo>
                  <a:lnTo>
                    <a:pt x="600" y="592"/>
                  </a:lnTo>
                  <a:lnTo>
                    <a:pt x="14748" y="592"/>
                  </a:lnTo>
                  <a:lnTo>
                    <a:pt x="14748" y="8038"/>
                  </a:lnTo>
                  <a:close/>
                </a:path>
              </a:pathLst>
            </a:custGeom>
            <a:solidFill>
              <a:schemeClr val="bg1"/>
            </a:solidFill>
            <a:ln>
              <a:noFill/>
            </a:ln>
          </p:spPr>
        </p:sp>
      </p:grpSp>
      <p:sp>
        <p:nvSpPr>
          <p:cNvPr id="2" name="Title Placeholder 1"/>
          <p:cNvSpPr>
            <a:spLocks noGrp="1"/>
          </p:cNvSpPr>
          <p:nvPr>
            <p:ph type="title"/>
          </p:nvPr>
        </p:nvSpPr>
        <p:spPr bwMode="gray">
          <a:xfrm>
            <a:off x="1154954" y="973668"/>
            <a:ext cx="8761413" cy="70696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1154954" y="2603500"/>
            <a:ext cx="8761413" cy="34163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653104" y="6391838"/>
            <a:ext cx="990599" cy="304799"/>
          </a:xfrm>
          <a:prstGeom prst="rect">
            <a:avLst/>
          </a:prstGeom>
        </p:spPr>
        <p:txBody>
          <a:bodyPr vert="horz" lIns="91440" tIns="45720" rIns="91440" bIns="45720" rtlCol="0" anchor="ctr"/>
          <a:lstStyle>
            <a:lvl1pPr algn="r">
              <a:defRPr sz="1000" b="1" i="0">
                <a:solidFill>
                  <a:schemeClr val="accent1"/>
                </a:solidFill>
              </a:defRPr>
            </a:lvl1pPr>
          </a:lstStyle>
          <a:p>
            <a:fld id="{A0E06A6F-A1D3-4CF3-815F-22C478213265}" type="datetimeFigureOut">
              <a:rPr lang="en-IN" smtClean="0"/>
              <a:t>07-12-2024</a:t>
            </a:fld>
            <a:endParaRPr lang="en-IN"/>
          </a:p>
        </p:txBody>
      </p:sp>
      <p:sp>
        <p:nvSpPr>
          <p:cNvPr id="5" name="Footer Placeholder 4"/>
          <p:cNvSpPr>
            <a:spLocks noGrp="1"/>
          </p:cNvSpPr>
          <p:nvPr>
            <p:ph type="ftr" sz="quarter" idx="3"/>
          </p:nvPr>
        </p:nvSpPr>
        <p:spPr>
          <a:xfrm>
            <a:off x="561110" y="6391838"/>
            <a:ext cx="3859795" cy="304801"/>
          </a:xfrm>
          <a:prstGeom prst="rect">
            <a:avLst/>
          </a:prstGeom>
        </p:spPr>
        <p:txBody>
          <a:bodyPr vert="horz" lIns="91440" tIns="45720" rIns="91440" bIns="45720" rtlCol="0" anchor="ctr"/>
          <a:lstStyle>
            <a:lvl1pPr algn="l">
              <a:defRPr sz="1000" b="1" i="0">
                <a:solidFill>
                  <a:schemeClr val="accent1"/>
                </a:solidFill>
              </a:defRPr>
            </a:lvl1pPr>
          </a:lstStyle>
          <a:p>
            <a:endParaRPr lang="en-IN"/>
          </a:p>
        </p:txBody>
      </p:sp>
      <p:sp>
        <p:nvSpPr>
          <p:cNvPr id="21" name="Rectangle 20"/>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bg1"/>
                </a:solidFill>
              </a:defRPr>
            </a:lvl1pPr>
          </a:lstStyle>
          <a:p>
            <a:fld id="{3405EA4F-6617-4347-8F15-07F465777893}" type="slidenum">
              <a:rPr lang="en-IN" smtClean="0"/>
              <a:t>‹#›</a:t>
            </a:fld>
            <a:endParaRPr lang="en-IN"/>
          </a:p>
        </p:txBody>
      </p:sp>
    </p:spTree>
    <p:extLst>
      <p:ext uri="{BB962C8B-B14F-4D97-AF65-F5344CB8AC3E}">
        <p14:creationId xmlns:p14="http://schemas.microsoft.com/office/powerpoint/2010/main" val="1276631624"/>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txStyles>
    <p:titleStyle>
      <a:lvl1pPr algn="l" defTabSz="457200" rtl="0" eaLnBrk="1" latinLnBrk="0" hangingPunct="1">
        <a:spcBef>
          <a:spcPct val="0"/>
        </a:spcBef>
        <a:buNone/>
        <a:defRPr sz="3600" b="0" i="0" kern="1200">
          <a:solidFill>
            <a:schemeClr val="bg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b="0" i="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b="0" i="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b="0" i="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b="0" i="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FB57E-98DE-93DE-9443-41960912BC83}"/>
              </a:ext>
            </a:extLst>
          </p:cNvPr>
          <p:cNvSpPr>
            <a:spLocks noGrp="1"/>
          </p:cNvSpPr>
          <p:nvPr>
            <p:ph type="ctrTitle"/>
          </p:nvPr>
        </p:nvSpPr>
        <p:spPr/>
        <p:txBody>
          <a:bodyPr/>
          <a:lstStyle/>
          <a:p>
            <a:r>
              <a:rPr lang="en-IN" dirty="0"/>
              <a:t>Rock Vs Mine Prediction using Machine Learning</a:t>
            </a:r>
          </a:p>
        </p:txBody>
      </p:sp>
      <p:sp>
        <p:nvSpPr>
          <p:cNvPr id="3" name="Subtitle 2">
            <a:extLst>
              <a:ext uri="{FF2B5EF4-FFF2-40B4-BE49-F238E27FC236}">
                <a16:creationId xmlns:a16="http://schemas.microsoft.com/office/drawing/2014/main" id="{9F1F02F4-7EF8-9B99-7B38-8BAC2F76153D}"/>
              </a:ext>
            </a:extLst>
          </p:cNvPr>
          <p:cNvSpPr>
            <a:spLocks noGrp="1"/>
          </p:cNvSpPr>
          <p:nvPr>
            <p:ph type="subTitle" idx="1"/>
          </p:nvPr>
        </p:nvSpPr>
        <p:spPr/>
        <p:txBody>
          <a:bodyPr/>
          <a:lstStyle/>
          <a:p>
            <a:r>
              <a:rPr lang="en-IN" dirty="0"/>
              <a:t>CS_3B_08</a:t>
            </a:r>
          </a:p>
        </p:txBody>
      </p:sp>
    </p:spTree>
    <p:extLst>
      <p:ext uri="{BB962C8B-B14F-4D97-AF65-F5344CB8AC3E}">
        <p14:creationId xmlns:p14="http://schemas.microsoft.com/office/powerpoint/2010/main" val="3868295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45D38F-BFEB-073B-3588-28845ED99B15}"/>
              </a:ext>
            </a:extLst>
          </p:cNvPr>
          <p:cNvSpPr>
            <a:spLocks noGrp="1"/>
          </p:cNvSpPr>
          <p:nvPr>
            <p:ph type="title"/>
          </p:nvPr>
        </p:nvSpPr>
        <p:spPr/>
        <p:txBody>
          <a:bodyPr/>
          <a:lstStyle/>
          <a:p>
            <a:r>
              <a:rPr lang="en-IN" sz="3600" b="1" u="sng" dirty="0"/>
              <a:t>Minimum Software Requirements </a:t>
            </a:r>
            <a:br>
              <a:rPr lang="en-IN" sz="3600" b="1" u="sng" dirty="0"/>
            </a:br>
            <a:endParaRPr lang="en-IN" dirty="0"/>
          </a:p>
        </p:txBody>
      </p:sp>
      <p:sp>
        <p:nvSpPr>
          <p:cNvPr id="3" name="Content Placeholder 2">
            <a:extLst>
              <a:ext uri="{FF2B5EF4-FFF2-40B4-BE49-F238E27FC236}">
                <a16:creationId xmlns:a16="http://schemas.microsoft.com/office/drawing/2014/main" id="{8DD82FD2-F155-1243-FC7A-C4B1F4F4021C}"/>
              </a:ext>
            </a:extLst>
          </p:cNvPr>
          <p:cNvSpPr>
            <a:spLocks noGrp="1"/>
          </p:cNvSpPr>
          <p:nvPr>
            <p:ph idx="1"/>
          </p:nvPr>
        </p:nvSpPr>
        <p:spPr/>
        <p:txBody>
          <a:bodyPr>
            <a:normAutofit fontScale="85000" lnSpcReduction="20000"/>
          </a:bodyPr>
          <a:lstStyle/>
          <a:p>
            <a:pPr marL="0" indent="0" algn="just">
              <a:buNone/>
            </a:pPr>
            <a:r>
              <a:rPr lang="en-IN" sz="2100" b="1" dirty="0"/>
              <a:t>Software required for the development of the project. </a:t>
            </a:r>
          </a:p>
          <a:p>
            <a:pPr algn="just">
              <a:buAutoNum type="arabicPeriod"/>
            </a:pPr>
            <a:r>
              <a:rPr lang="en-IN" sz="2100" b="1" dirty="0"/>
              <a:t>OS : Windows 10/11 (64-bit) or Ubuntu 20.04 LTS or higher (Linux) </a:t>
            </a:r>
          </a:p>
          <a:p>
            <a:pPr marL="0" indent="0" algn="just">
              <a:buNone/>
            </a:pPr>
            <a:r>
              <a:rPr lang="en-IN" sz="2100" b="1" dirty="0"/>
              <a:t>2. (a.)  Python(Version: 3.8 or higher)</a:t>
            </a:r>
          </a:p>
          <a:p>
            <a:pPr marL="0" indent="0" algn="just">
              <a:buNone/>
            </a:pPr>
            <a:r>
              <a:rPr lang="en-IN" sz="2100" b="1" dirty="0"/>
              <a:t>    (b.)TensorFlow(Version: 2.x), </a:t>
            </a:r>
            <a:r>
              <a:rPr lang="en-IN" sz="2100" b="1" dirty="0" err="1"/>
              <a:t>PyTorch</a:t>
            </a:r>
            <a:r>
              <a:rPr lang="en-IN" sz="2100" b="1" dirty="0"/>
              <a:t>(Version: 1.7 or higher)</a:t>
            </a:r>
          </a:p>
          <a:p>
            <a:pPr marL="0" indent="0" algn="just">
              <a:buNone/>
            </a:pPr>
            <a:r>
              <a:rPr lang="en-IN" sz="2100" b="1" dirty="0"/>
              <a:t>    (c.)Scikit-learn(Version: 0.24 or higher)</a:t>
            </a:r>
          </a:p>
          <a:p>
            <a:pPr marL="0" indent="0" algn="just">
              <a:buNone/>
            </a:pPr>
            <a:r>
              <a:rPr lang="en-IN" sz="2100" b="1" dirty="0"/>
              <a:t>     (d.)NumPy(Version: 1.19 or higher)</a:t>
            </a:r>
          </a:p>
          <a:p>
            <a:pPr marL="0" indent="0" algn="just">
              <a:buNone/>
            </a:pPr>
            <a:r>
              <a:rPr lang="en-IN" sz="2100" b="1" dirty="0"/>
              <a:t>     (e.)Pandas(Version: 1.x), Docker(Version: 20.10 or higher), Visual Studio  </a:t>
            </a:r>
          </a:p>
          <a:p>
            <a:pPr marL="0" indent="0" algn="just">
              <a:buNone/>
            </a:pPr>
            <a:r>
              <a:rPr lang="en-IN" sz="2100" b="1" dirty="0"/>
              <a:t>      Code(Version: Latest), PyCharm(Version: Latest), </a:t>
            </a:r>
            <a:r>
              <a:rPr lang="en-IN" sz="2100" b="1" dirty="0" err="1"/>
              <a:t>Jupyter</a:t>
            </a:r>
            <a:r>
              <a:rPr lang="en-IN" sz="2100" b="1" dirty="0"/>
              <a:t> Notebooks(Version:</a:t>
            </a:r>
          </a:p>
          <a:p>
            <a:pPr marL="0" indent="0" algn="just">
              <a:buNone/>
            </a:pPr>
            <a:r>
              <a:rPr lang="en-IN" sz="2100" b="1" dirty="0"/>
              <a:t>      Latest)</a:t>
            </a:r>
          </a:p>
          <a:p>
            <a:endParaRPr lang="en-IN" dirty="0"/>
          </a:p>
        </p:txBody>
      </p:sp>
    </p:spTree>
    <p:extLst>
      <p:ext uri="{BB962C8B-B14F-4D97-AF65-F5344CB8AC3E}">
        <p14:creationId xmlns:p14="http://schemas.microsoft.com/office/powerpoint/2010/main" val="217430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0B5F8-B4B0-1A47-E2A3-1AE628C22C05}"/>
              </a:ext>
            </a:extLst>
          </p:cNvPr>
          <p:cNvSpPr>
            <a:spLocks noGrp="1"/>
          </p:cNvSpPr>
          <p:nvPr>
            <p:ph type="title"/>
          </p:nvPr>
        </p:nvSpPr>
        <p:spPr/>
        <p:txBody>
          <a:bodyPr/>
          <a:lstStyle/>
          <a:p>
            <a:r>
              <a:rPr lang="en-IN" sz="4400" dirty="0"/>
              <a:t>Overview</a:t>
            </a:r>
          </a:p>
        </p:txBody>
      </p:sp>
      <p:sp>
        <p:nvSpPr>
          <p:cNvPr id="3" name="Content Placeholder 2">
            <a:extLst>
              <a:ext uri="{FF2B5EF4-FFF2-40B4-BE49-F238E27FC236}">
                <a16:creationId xmlns:a16="http://schemas.microsoft.com/office/drawing/2014/main" id="{8B379418-DD53-1FE4-F449-CC86DD2E5435}"/>
              </a:ext>
            </a:extLst>
          </p:cNvPr>
          <p:cNvSpPr>
            <a:spLocks noGrp="1"/>
          </p:cNvSpPr>
          <p:nvPr>
            <p:ph idx="1"/>
          </p:nvPr>
        </p:nvSpPr>
        <p:spPr/>
        <p:txBody>
          <a:bodyPr/>
          <a:lstStyle/>
          <a:p>
            <a:r>
              <a:rPr lang="en-IN" sz="3600" dirty="0"/>
              <a:t>OBJECTIVE</a:t>
            </a:r>
          </a:p>
          <a:p>
            <a:r>
              <a:rPr lang="en-IN" sz="3600" dirty="0"/>
              <a:t>Feasibility Study</a:t>
            </a:r>
          </a:p>
          <a:p>
            <a:r>
              <a:rPr lang="en-IN" sz="3600" dirty="0"/>
              <a:t>Methodology</a:t>
            </a:r>
          </a:p>
          <a:p>
            <a:r>
              <a:rPr lang="en-IN" sz="3600" dirty="0"/>
              <a:t>Tools/Technology Used</a:t>
            </a:r>
          </a:p>
          <a:p>
            <a:pPr marL="0" indent="0">
              <a:buNone/>
            </a:pPr>
            <a:endParaRPr lang="en-IN" dirty="0"/>
          </a:p>
        </p:txBody>
      </p:sp>
    </p:spTree>
    <p:extLst>
      <p:ext uri="{BB962C8B-B14F-4D97-AF65-F5344CB8AC3E}">
        <p14:creationId xmlns:p14="http://schemas.microsoft.com/office/powerpoint/2010/main" val="8396022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E3E575-45C5-C0AB-FCD3-024D6D2AE3E3}"/>
              </a:ext>
            </a:extLst>
          </p:cNvPr>
          <p:cNvSpPr>
            <a:spLocks noGrp="1"/>
          </p:cNvSpPr>
          <p:nvPr>
            <p:ph type="title"/>
          </p:nvPr>
        </p:nvSpPr>
        <p:spPr/>
        <p:txBody>
          <a:bodyPr/>
          <a:lstStyle/>
          <a:p>
            <a:r>
              <a:rPr lang="en-IN" dirty="0"/>
              <a:t>Objective</a:t>
            </a:r>
          </a:p>
        </p:txBody>
      </p:sp>
      <p:sp>
        <p:nvSpPr>
          <p:cNvPr id="3" name="Content Placeholder 2">
            <a:extLst>
              <a:ext uri="{FF2B5EF4-FFF2-40B4-BE49-F238E27FC236}">
                <a16:creationId xmlns:a16="http://schemas.microsoft.com/office/drawing/2014/main" id="{11ED13CB-42A5-CC45-CDA9-740DE5316BFC}"/>
              </a:ext>
            </a:extLst>
          </p:cNvPr>
          <p:cNvSpPr>
            <a:spLocks noGrp="1"/>
          </p:cNvSpPr>
          <p:nvPr>
            <p:ph idx="1"/>
          </p:nvPr>
        </p:nvSpPr>
        <p:spPr/>
        <p:txBody>
          <a:bodyPr>
            <a:normAutofit/>
          </a:bodyPr>
          <a:lstStyle/>
          <a:p>
            <a:pPr algn="just"/>
            <a:r>
              <a:rPr lang="en-US" sz="2000" b="1" dirty="0"/>
              <a:t>The project focuses on developing a solution for detecting underwater mines, a critical threat in modern maritime security. Underwater mines, used by enemy forces, pose a significant risk to naval and civilian vessels, disrupt essential trade routes, and threaten the environment and infrastructure. If detonated (explode), these mines can cause catastrophic damage (severe and widespread destruction that results in significant loss of life, property, or environmental harm), leading to the destruction of vessels, economic disruption, and long-lasting environmental consequences. </a:t>
            </a:r>
            <a:endParaRPr lang="en-IN" sz="2000" b="1" dirty="0"/>
          </a:p>
        </p:txBody>
      </p:sp>
    </p:spTree>
    <p:extLst>
      <p:ext uri="{BB962C8B-B14F-4D97-AF65-F5344CB8AC3E}">
        <p14:creationId xmlns:p14="http://schemas.microsoft.com/office/powerpoint/2010/main" val="9099125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F3D4CB-84BF-2BB3-87E0-46689A7B2C93}"/>
              </a:ext>
            </a:extLst>
          </p:cNvPr>
          <p:cNvSpPr>
            <a:spLocks noGrp="1"/>
          </p:cNvSpPr>
          <p:nvPr>
            <p:ph type="title"/>
          </p:nvPr>
        </p:nvSpPr>
        <p:spPr/>
        <p:txBody>
          <a:bodyPr/>
          <a:lstStyle/>
          <a:p>
            <a:pPr algn="ctr"/>
            <a:r>
              <a:rPr lang="en-IN" sz="3200" b="1" dirty="0"/>
              <a:t>Working of Project</a:t>
            </a:r>
          </a:p>
        </p:txBody>
      </p:sp>
      <p:pic>
        <p:nvPicPr>
          <p:cNvPr id="5" name="Content Placeholder 4">
            <a:extLst>
              <a:ext uri="{FF2B5EF4-FFF2-40B4-BE49-F238E27FC236}">
                <a16:creationId xmlns:a16="http://schemas.microsoft.com/office/drawing/2014/main" id="{7D297888-74AB-C703-58C6-CD39C8508C4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54954" y="1562645"/>
            <a:ext cx="9119755" cy="4798826"/>
          </a:xfrm>
        </p:spPr>
      </p:pic>
    </p:spTree>
    <p:extLst>
      <p:ext uri="{BB962C8B-B14F-4D97-AF65-F5344CB8AC3E}">
        <p14:creationId xmlns:p14="http://schemas.microsoft.com/office/powerpoint/2010/main" val="6874754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C3FDB-C09D-15A0-B263-689FD486C8E8}"/>
              </a:ext>
            </a:extLst>
          </p:cNvPr>
          <p:cNvSpPr>
            <a:spLocks noGrp="1"/>
          </p:cNvSpPr>
          <p:nvPr>
            <p:ph type="title"/>
          </p:nvPr>
        </p:nvSpPr>
        <p:spPr/>
        <p:txBody>
          <a:bodyPr/>
          <a:lstStyle/>
          <a:p>
            <a:r>
              <a:rPr lang="en-IN" dirty="0"/>
              <a:t>End Result and Benefit to End-User</a:t>
            </a:r>
          </a:p>
        </p:txBody>
      </p:sp>
      <p:sp>
        <p:nvSpPr>
          <p:cNvPr id="3" name="Content Placeholder 2">
            <a:extLst>
              <a:ext uri="{FF2B5EF4-FFF2-40B4-BE49-F238E27FC236}">
                <a16:creationId xmlns:a16="http://schemas.microsoft.com/office/drawing/2014/main" id="{4E9D5C37-6393-0447-FE20-80F940FD5E0F}"/>
              </a:ext>
            </a:extLst>
          </p:cNvPr>
          <p:cNvSpPr>
            <a:spLocks noGrp="1"/>
          </p:cNvSpPr>
          <p:nvPr>
            <p:ph idx="1"/>
          </p:nvPr>
        </p:nvSpPr>
        <p:spPr/>
        <p:txBody>
          <a:bodyPr>
            <a:normAutofit/>
          </a:bodyPr>
          <a:lstStyle/>
          <a:p>
            <a:r>
              <a:rPr lang="en-IN" sz="3200" b="1" dirty="0"/>
              <a:t>Enhanced Detection Accuracy</a:t>
            </a:r>
          </a:p>
          <a:p>
            <a:r>
              <a:rPr lang="en-IN" sz="3200" b="1" dirty="0"/>
              <a:t>Real-Time Threat Assessment</a:t>
            </a:r>
          </a:p>
          <a:p>
            <a:r>
              <a:rPr lang="en-IN" sz="3200" b="1" dirty="0"/>
              <a:t>Increased Safety for Personnel </a:t>
            </a:r>
          </a:p>
          <a:p>
            <a:r>
              <a:rPr lang="en-US" sz="3200" b="1" dirty="0"/>
              <a:t>Operational Readiness for Naval Forces </a:t>
            </a:r>
            <a:endParaRPr lang="en-IN" sz="3200" b="1" dirty="0"/>
          </a:p>
          <a:p>
            <a:r>
              <a:rPr lang="en-US" sz="3200" b="1" dirty="0"/>
              <a:t>Cost Savings and Resource Efficiency</a:t>
            </a:r>
            <a:r>
              <a:rPr lang="en-IN" sz="3200" b="1" dirty="0"/>
              <a:t> </a:t>
            </a:r>
          </a:p>
        </p:txBody>
      </p:sp>
    </p:spTree>
    <p:extLst>
      <p:ext uri="{BB962C8B-B14F-4D97-AF65-F5344CB8AC3E}">
        <p14:creationId xmlns:p14="http://schemas.microsoft.com/office/powerpoint/2010/main" val="3867749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74CF1-3518-17D1-5C67-D255BFFC03EC}"/>
              </a:ext>
            </a:extLst>
          </p:cNvPr>
          <p:cNvSpPr>
            <a:spLocks noGrp="1"/>
          </p:cNvSpPr>
          <p:nvPr>
            <p:ph type="title"/>
          </p:nvPr>
        </p:nvSpPr>
        <p:spPr>
          <a:xfrm>
            <a:off x="1135290" y="403397"/>
            <a:ext cx="8761413" cy="706964"/>
          </a:xfrm>
        </p:spPr>
        <p:txBody>
          <a:bodyPr/>
          <a:lstStyle/>
          <a:p>
            <a:pPr algn="ctr"/>
            <a:r>
              <a:rPr lang="en-IN" b="1" dirty="0"/>
              <a:t>Architecture Diagram</a:t>
            </a:r>
          </a:p>
        </p:txBody>
      </p:sp>
      <p:pic>
        <p:nvPicPr>
          <p:cNvPr id="5" name="Content Placeholder 4">
            <a:extLst>
              <a:ext uri="{FF2B5EF4-FFF2-40B4-BE49-F238E27FC236}">
                <a16:creationId xmlns:a16="http://schemas.microsoft.com/office/drawing/2014/main" id="{10EC5881-53FB-37F7-2DB6-266443B8CEC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48465" y="1110362"/>
            <a:ext cx="7826477" cy="5589418"/>
          </a:xfrm>
        </p:spPr>
      </p:pic>
    </p:spTree>
    <p:extLst>
      <p:ext uri="{BB962C8B-B14F-4D97-AF65-F5344CB8AC3E}">
        <p14:creationId xmlns:p14="http://schemas.microsoft.com/office/powerpoint/2010/main" val="7833695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3D4FF0-8F24-90AD-3E52-D902AD7B217C}"/>
              </a:ext>
            </a:extLst>
          </p:cNvPr>
          <p:cNvSpPr>
            <a:spLocks noGrp="1"/>
          </p:cNvSpPr>
          <p:nvPr>
            <p:ph type="title"/>
          </p:nvPr>
        </p:nvSpPr>
        <p:spPr/>
        <p:txBody>
          <a:bodyPr/>
          <a:lstStyle/>
          <a:p>
            <a:r>
              <a:rPr lang="en-IN" dirty="0"/>
              <a:t>Feasibility Study</a:t>
            </a:r>
          </a:p>
        </p:txBody>
      </p:sp>
      <p:sp>
        <p:nvSpPr>
          <p:cNvPr id="3" name="Content Placeholder 2">
            <a:extLst>
              <a:ext uri="{FF2B5EF4-FFF2-40B4-BE49-F238E27FC236}">
                <a16:creationId xmlns:a16="http://schemas.microsoft.com/office/drawing/2014/main" id="{B2E0445E-5545-6146-D612-2E9CF2208ED6}"/>
              </a:ext>
            </a:extLst>
          </p:cNvPr>
          <p:cNvSpPr>
            <a:spLocks noGrp="1"/>
          </p:cNvSpPr>
          <p:nvPr>
            <p:ph idx="1"/>
          </p:nvPr>
        </p:nvSpPr>
        <p:spPr/>
        <p:txBody>
          <a:bodyPr>
            <a:normAutofit/>
          </a:bodyPr>
          <a:lstStyle/>
          <a:p>
            <a:r>
              <a:rPr lang="en-US" b="1" dirty="0"/>
              <a:t>Technical Feasibility Technical feasibility assesses whether the necessary technology and technical expertise are available or can be acquired to implement a project successfully. </a:t>
            </a:r>
          </a:p>
          <a:p>
            <a:r>
              <a:rPr lang="en-US" b="1" dirty="0"/>
              <a:t>Operational Feasibility Operational feasibility evaluates how well a proposed solution can fit within current operations. </a:t>
            </a:r>
          </a:p>
          <a:p>
            <a:r>
              <a:rPr lang="en-US" b="1" dirty="0"/>
              <a:t>Economic Feasibility Economic feasibility focuses on the financial viability of a project. </a:t>
            </a:r>
          </a:p>
          <a:p>
            <a:r>
              <a:rPr lang="en-US" b="1" dirty="0"/>
              <a:t>Legal Feasibility Legal feasibility reviews whether a project complies with all relevant laws and regulations.</a:t>
            </a:r>
            <a:endParaRPr lang="en-IN" b="1" dirty="0"/>
          </a:p>
        </p:txBody>
      </p:sp>
    </p:spTree>
    <p:extLst>
      <p:ext uri="{BB962C8B-B14F-4D97-AF65-F5344CB8AC3E}">
        <p14:creationId xmlns:p14="http://schemas.microsoft.com/office/powerpoint/2010/main" val="2600718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FE0A03-9A71-F61A-4845-A2268BE99EFC}"/>
              </a:ext>
            </a:extLst>
          </p:cNvPr>
          <p:cNvSpPr>
            <a:spLocks noGrp="1"/>
          </p:cNvSpPr>
          <p:nvPr>
            <p:ph type="title"/>
          </p:nvPr>
        </p:nvSpPr>
        <p:spPr/>
        <p:txBody>
          <a:bodyPr/>
          <a:lstStyle/>
          <a:p>
            <a:pPr algn="ctr"/>
            <a:r>
              <a:rPr lang="en-IN" b="1" dirty="0"/>
              <a:t>Methodology</a:t>
            </a:r>
          </a:p>
        </p:txBody>
      </p:sp>
      <p:sp>
        <p:nvSpPr>
          <p:cNvPr id="3" name="Content Placeholder 2">
            <a:extLst>
              <a:ext uri="{FF2B5EF4-FFF2-40B4-BE49-F238E27FC236}">
                <a16:creationId xmlns:a16="http://schemas.microsoft.com/office/drawing/2014/main" id="{A1BAC0ED-FFD8-47C1-92C3-331042C07608}"/>
              </a:ext>
            </a:extLst>
          </p:cNvPr>
          <p:cNvSpPr>
            <a:spLocks noGrp="1"/>
          </p:cNvSpPr>
          <p:nvPr>
            <p:ph idx="1"/>
          </p:nvPr>
        </p:nvSpPr>
        <p:spPr/>
        <p:txBody>
          <a:bodyPr>
            <a:normAutofit/>
          </a:bodyPr>
          <a:lstStyle/>
          <a:p>
            <a:r>
              <a:rPr lang="en-US" sz="2400" b="1" dirty="0"/>
              <a:t>Literature Review and Requirement Analysis</a:t>
            </a:r>
          </a:p>
          <a:p>
            <a:r>
              <a:rPr lang="en-IN" sz="2400" b="1" dirty="0"/>
              <a:t>System Design </a:t>
            </a:r>
            <a:endParaRPr lang="en-US" sz="2400" b="1" dirty="0"/>
          </a:p>
          <a:p>
            <a:r>
              <a:rPr lang="en-IN" sz="2400" b="1" dirty="0"/>
              <a:t>Data Collection </a:t>
            </a:r>
            <a:endParaRPr lang="en-US" sz="2400" b="1" dirty="0"/>
          </a:p>
          <a:p>
            <a:r>
              <a:rPr lang="en-IN" sz="2400" b="1" dirty="0"/>
              <a:t> Data Preprocessing </a:t>
            </a:r>
          </a:p>
          <a:p>
            <a:r>
              <a:rPr lang="en-IN" sz="2400" b="1" dirty="0"/>
              <a:t>Model Development </a:t>
            </a:r>
          </a:p>
          <a:p>
            <a:r>
              <a:rPr lang="en-IN" sz="2400" b="1" dirty="0"/>
              <a:t>Integration and Testing </a:t>
            </a:r>
          </a:p>
        </p:txBody>
      </p:sp>
    </p:spTree>
    <p:extLst>
      <p:ext uri="{BB962C8B-B14F-4D97-AF65-F5344CB8AC3E}">
        <p14:creationId xmlns:p14="http://schemas.microsoft.com/office/powerpoint/2010/main" val="24704798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2B4658-E4E4-6B44-5F68-8B401C281602}"/>
              </a:ext>
            </a:extLst>
          </p:cNvPr>
          <p:cNvSpPr>
            <a:spLocks noGrp="1"/>
          </p:cNvSpPr>
          <p:nvPr>
            <p:ph type="title"/>
          </p:nvPr>
        </p:nvSpPr>
        <p:spPr/>
        <p:txBody>
          <a:bodyPr/>
          <a:lstStyle/>
          <a:p>
            <a:r>
              <a:rPr lang="en-IN" dirty="0"/>
              <a:t>Tools/Technology Used</a:t>
            </a:r>
          </a:p>
        </p:txBody>
      </p:sp>
      <p:sp>
        <p:nvSpPr>
          <p:cNvPr id="3" name="Content Placeholder 2">
            <a:extLst>
              <a:ext uri="{FF2B5EF4-FFF2-40B4-BE49-F238E27FC236}">
                <a16:creationId xmlns:a16="http://schemas.microsoft.com/office/drawing/2014/main" id="{3CDAAD4C-FB02-D469-1A7A-B3CF491212F4}"/>
              </a:ext>
            </a:extLst>
          </p:cNvPr>
          <p:cNvSpPr>
            <a:spLocks noGrp="1"/>
          </p:cNvSpPr>
          <p:nvPr>
            <p:ph idx="1"/>
          </p:nvPr>
        </p:nvSpPr>
        <p:spPr/>
        <p:txBody>
          <a:bodyPr>
            <a:normAutofit/>
          </a:bodyPr>
          <a:lstStyle/>
          <a:p>
            <a:r>
              <a:rPr lang="en-IN" sz="2400" b="1" u="sng" dirty="0"/>
              <a:t>Minimum Hardware Requirements</a:t>
            </a:r>
          </a:p>
          <a:p>
            <a:pPr marL="0" indent="0">
              <a:buNone/>
            </a:pPr>
            <a:r>
              <a:rPr lang="en-IN" dirty="0"/>
              <a:t> 1. Hardware required for the development of the project. </a:t>
            </a:r>
          </a:p>
          <a:p>
            <a:pPr marL="0" indent="0">
              <a:buNone/>
            </a:pPr>
            <a:r>
              <a:rPr lang="en-IN" dirty="0"/>
              <a:t> 2. CPU: Quad-core processor (Intel i5 or </a:t>
            </a:r>
            <a:r>
              <a:rPr lang="en-IN" dirty="0" err="1"/>
              <a:t>Ryzen</a:t>
            </a:r>
            <a:r>
              <a:rPr lang="en-IN" dirty="0"/>
              <a:t> 5 equivalent) </a:t>
            </a:r>
          </a:p>
          <a:p>
            <a:pPr marL="0" indent="0">
              <a:buNone/>
            </a:pPr>
            <a:r>
              <a:rPr lang="en-IN" dirty="0"/>
              <a:t> 3. RAM: 16 GB DDR4 </a:t>
            </a:r>
          </a:p>
          <a:p>
            <a:pPr marL="0" indent="0">
              <a:buNone/>
            </a:pPr>
            <a:r>
              <a:rPr lang="en-IN" dirty="0"/>
              <a:t> 4. GPU: NVIDIA GTX 1660 </a:t>
            </a:r>
          </a:p>
          <a:p>
            <a:pPr marL="0" indent="0">
              <a:buNone/>
            </a:pPr>
            <a:r>
              <a:rPr lang="en-IN" dirty="0"/>
              <a:t> 5. HDD: 512 GB SSD or 1 TB HDD</a:t>
            </a:r>
          </a:p>
        </p:txBody>
      </p:sp>
    </p:spTree>
    <p:extLst>
      <p:ext uri="{BB962C8B-B14F-4D97-AF65-F5344CB8AC3E}">
        <p14:creationId xmlns:p14="http://schemas.microsoft.com/office/powerpoint/2010/main" val="94507088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Boardroom">
  <a:themeElements>
    <a:clrScheme name="Ion Boardroom">
      <a:dk1>
        <a:sysClr val="windowText" lastClr="000000"/>
      </a:dk1>
      <a:lt1>
        <a:sysClr val="window" lastClr="FFFFFF"/>
      </a:lt1>
      <a:dk2>
        <a:srgbClr val="3B3059"/>
      </a:dk2>
      <a:lt2>
        <a:srgbClr val="EBEBEB"/>
      </a:lt2>
      <a:accent1>
        <a:srgbClr val="B31166"/>
      </a:accent1>
      <a:accent2>
        <a:srgbClr val="E33D6F"/>
      </a:accent2>
      <a:accent3>
        <a:srgbClr val="E45F3C"/>
      </a:accent3>
      <a:accent4>
        <a:srgbClr val="E9943A"/>
      </a:accent4>
      <a:accent5>
        <a:srgbClr val="9B6BF2"/>
      </a:accent5>
      <a:accent6>
        <a:srgbClr val="D53DD0"/>
      </a:accent6>
      <a:hlink>
        <a:srgbClr val="8F8F8F"/>
      </a:hlink>
      <a:folHlink>
        <a:srgbClr val="A5A5A5"/>
      </a:folHlink>
    </a:clrScheme>
    <a:fontScheme name="Ion Boardroom">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Boardroom">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8000"/>
                <a:hueMod val="124000"/>
                <a:satMod val="148000"/>
                <a:lumMod val="124000"/>
              </a:schemeClr>
            </a:gs>
            <a:gs pos="100000">
              <a:schemeClr val="phClr">
                <a:shade val="76000"/>
                <a:hueMod val="89000"/>
                <a:satMod val="164000"/>
                <a:lumMod val="56000"/>
              </a:schemeClr>
            </a:gs>
          </a:gsLst>
          <a:path path="circle">
            <a:fillToRect l="45000" t="65000" r="125000" b="100000"/>
          </a:path>
        </a:gradFill>
        <a:blipFill rotWithShape="1">
          <a:blip xmlns:r="http://schemas.openxmlformats.org/officeDocument/2006/relationships" r:embed="rId1">
            <a:duotone>
              <a:schemeClr val="phClr">
                <a:shade val="69000"/>
                <a:hueMod val="91000"/>
                <a:satMod val="164000"/>
                <a:lumMod val="74000"/>
              </a:schemeClr>
              <a:schemeClr val="phClr">
                <a:hueMod val="124000"/>
                <a:satMod val="140000"/>
                <a:lumMod val="142000"/>
              </a:schemeClr>
            </a:duotone>
          </a:blip>
          <a:stretch/>
        </a:blipFill>
      </a:bgFillStyleLst>
    </a:fmtScheme>
  </a:themeElements>
  <a:objectDefaults/>
  <a:extraClrSchemeLst/>
  <a:extLst>
    <a:ext uri="{05A4C25C-085E-4340-85A3-A5531E510DB2}">
      <thm15:themeFamily xmlns:thm15="http://schemas.microsoft.com/office/thememl/2012/main" name="Ion Boardroom" id="{FC33163D-4339-46B1-8EED-24C834239D99}" vid="{B8502691-933B-45FE-8764-BA278511EF27}"/>
    </a:ext>
  </a:extLst>
</a:theme>
</file>

<file path=docProps/app.xml><?xml version="1.0" encoding="utf-8"?>
<Properties xmlns="http://schemas.openxmlformats.org/officeDocument/2006/extended-properties" xmlns:vt="http://schemas.openxmlformats.org/officeDocument/2006/docPropsVTypes">
  <Template>Ion Boardroom</Template>
  <TotalTime>41</TotalTime>
  <Words>428</Words>
  <Application>Microsoft Office PowerPoint</Application>
  <PresentationFormat>Widescreen</PresentationFormat>
  <Paragraphs>46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Century Gothic</vt:lpstr>
      <vt:lpstr>Wingdings 3</vt:lpstr>
      <vt:lpstr>Ion Boardroom</vt:lpstr>
      <vt:lpstr>Rock Vs Mine Prediction using Machine Learning</vt:lpstr>
      <vt:lpstr>Overview</vt:lpstr>
      <vt:lpstr>Objective</vt:lpstr>
      <vt:lpstr>Working of Project</vt:lpstr>
      <vt:lpstr>End Result and Benefit to End-User</vt:lpstr>
      <vt:lpstr>Architecture Diagram</vt:lpstr>
      <vt:lpstr>Feasibility Study</vt:lpstr>
      <vt:lpstr>Methodology</vt:lpstr>
      <vt:lpstr>Tools/Technology Used</vt:lpstr>
      <vt:lpstr>Minimum Software Requirements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NIRMAL KUMAR</dc:creator>
  <cp:lastModifiedBy>NIRMAL KUMAR</cp:lastModifiedBy>
  <cp:revision>10</cp:revision>
  <dcterms:created xsi:type="dcterms:W3CDTF">2024-12-02T08:16:41Z</dcterms:created>
  <dcterms:modified xsi:type="dcterms:W3CDTF">2024-12-07T14:05:59Z</dcterms:modified>
</cp:coreProperties>
</file>