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2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81" r:id="rId2"/>
    <p:sldId id="257" r:id="rId3"/>
    <p:sldId id="258" r:id="rId4"/>
    <p:sldId id="259" r:id="rId5"/>
    <p:sldId id="260" r:id="rId6"/>
    <p:sldId id="28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9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tal Mundlik" userId="40f6d5be2a90f5a7" providerId="LiveId" clId="{E04AD8AD-CF88-4335-AEBB-01CB8656209A}"/>
    <pc:docChg chg="custSel addSld delSld modSld">
      <pc:chgData name="Shital Mundlik" userId="40f6d5be2a90f5a7" providerId="LiveId" clId="{E04AD8AD-CF88-4335-AEBB-01CB8656209A}" dt="2021-04-11T14:01:41.358" v="167" actId="1076"/>
      <pc:docMkLst>
        <pc:docMk/>
      </pc:docMkLst>
      <pc:sldChg chg="modSp del mod">
        <pc:chgData name="Shital Mundlik" userId="40f6d5be2a90f5a7" providerId="LiveId" clId="{E04AD8AD-CF88-4335-AEBB-01CB8656209A}" dt="2021-04-11T13:54:55.068" v="34" actId="2696"/>
        <pc:sldMkLst>
          <pc:docMk/>
          <pc:sldMk cId="0" sldId="256"/>
        </pc:sldMkLst>
        <pc:spChg chg="mod">
          <ac:chgData name="Shital Mundlik" userId="40f6d5be2a90f5a7" providerId="LiveId" clId="{E04AD8AD-CF88-4335-AEBB-01CB8656209A}" dt="2021-04-11T13:54:41.238" v="30" actId="20577"/>
          <ac:spMkLst>
            <pc:docMk/>
            <pc:sldMk cId="0" sldId="256"/>
            <ac:spMk id="16" creationId="{00000000-0000-0000-0000-000000000000}"/>
          </ac:spMkLst>
        </pc:spChg>
      </pc:sldChg>
      <pc:sldChg chg="modSp mod">
        <pc:chgData name="Shital Mundlik" userId="40f6d5be2a90f5a7" providerId="LiveId" clId="{E04AD8AD-CF88-4335-AEBB-01CB8656209A}" dt="2021-04-11T13:56:34.518" v="67" actId="207"/>
        <pc:sldMkLst>
          <pc:docMk/>
          <pc:sldMk cId="0" sldId="257"/>
        </pc:sldMkLst>
        <pc:spChg chg="mod">
          <ac:chgData name="Shital Mundlik" userId="40f6d5be2a90f5a7" providerId="LiveId" clId="{E04AD8AD-CF88-4335-AEBB-01CB8656209A}" dt="2021-04-11T13:56:30.688" v="66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hital Mundlik" userId="40f6d5be2a90f5a7" providerId="LiveId" clId="{E04AD8AD-CF88-4335-AEBB-01CB8656209A}" dt="2021-04-11T13:56:34.518" v="67" actId="20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hital Mundlik" userId="40f6d5be2a90f5a7" providerId="LiveId" clId="{E04AD8AD-CF88-4335-AEBB-01CB8656209A}" dt="2021-04-11T13:56:43.628" v="69" actId="207"/>
        <pc:sldMkLst>
          <pc:docMk/>
          <pc:sldMk cId="0" sldId="258"/>
        </pc:sldMkLst>
        <pc:spChg chg="mod">
          <ac:chgData name="Shital Mundlik" userId="40f6d5be2a90f5a7" providerId="LiveId" clId="{E04AD8AD-CF88-4335-AEBB-01CB8656209A}" dt="2021-04-11T13:56:43.628" v="69" actId="207"/>
          <ac:spMkLst>
            <pc:docMk/>
            <pc:sldMk cId="0" sldId="258"/>
            <ac:spMk id="2" creationId="{00000000-0000-0000-0000-000000000000}"/>
          </ac:spMkLst>
        </pc:spChg>
        <pc:spChg chg="mod">
          <ac:chgData name="Shital Mundlik" userId="40f6d5be2a90f5a7" providerId="LiveId" clId="{E04AD8AD-CF88-4335-AEBB-01CB8656209A}" dt="2021-04-11T13:56:39.598" v="68" actId="20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hital Mundlik" userId="40f6d5be2a90f5a7" providerId="LiveId" clId="{E04AD8AD-CF88-4335-AEBB-01CB8656209A}" dt="2021-04-11T13:56:48.908" v="70" actId="207"/>
        <pc:sldMkLst>
          <pc:docMk/>
          <pc:sldMk cId="0" sldId="259"/>
        </pc:sldMkLst>
        <pc:spChg chg="mod">
          <ac:chgData name="Shital Mundlik" userId="40f6d5be2a90f5a7" providerId="LiveId" clId="{E04AD8AD-CF88-4335-AEBB-01CB8656209A}" dt="2021-04-11T13:56:48.908" v="70" actId="207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Shital Mundlik" userId="40f6d5be2a90f5a7" providerId="LiveId" clId="{E04AD8AD-CF88-4335-AEBB-01CB8656209A}" dt="2021-04-11T13:56:58.778" v="73" actId="207"/>
        <pc:sldMkLst>
          <pc:docMk/>
          <pc:sldMk cId="0" sldId="260"/>
        </pc:sldMkLst>
        <pc:spChg chg="mod">
          <ac:chgData name="Shital Mundlik" userId="40f6d5be2a90f5a7" providerId="LiveId" clId="{E04AD8AD-CF88-4335-AEBB-01CB8656209A}" dt="2021-04-11T13:56:55.209" v="72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hital Mundlik" userId="40f6d5be2a90f5a7" providerId="LiveId" clId="{E04AD8AD-CF88-4335-AEBB-01CB8656209A}" dt="2021-04-11T13:56:58.778" v="73" actId="207"/>
          <ac:spMkLst>
            <pc:docMk/>
            <pc:sldMk cId="0" sldId="260"/>
            <ac:spMk id="3" creationId="{00000000-0000-0000-0000-000000000000}"/>
          </ac:spMkLst>
        </pc:spChg>
      </pc:sldChg>
      <pc:sldChg chg="delSp modSp del mod">
        <pc:chgData name="Shital Mundlik" userId="40f6d5be2a90f5a7" providerId="LiveId" clId="{E04AD8AD-CF88-4335-AEBB-01CB8656209A}" dt="2021-04-11T13:55:30.088" v="55" actId="2696"/>
        <pc:sldMkLst>
          <pc:docMk/>
          <pc:sldMk cId="0" sldId="261"/>
        </pc:sldMkLst>
        <pc:spChg chg="mod">
          <ac:chgData name="Shital Mundlik" userId="40f6d5be2a90f5a7" providerId="LiveId" clId="{E04AD8AD-CF88-4335-AEBB-01CB8656209A}" dt="2021-04-11T13:55:26.528" v="54" actId="6549"/>
          <ac:spMkLst>
            <pc:docMk/>
            <pc:sldMk cId="0" sldId="261"/>
            <ac:spMk id="2" creationId="{00000000-0000-0000-0000-000000000000}"/>
          </ac:spMkLst>
        </pc:spChg>
        <pc:spChg chg="del">
          <ac:chgData name="Shital Mundlik" userId="40f6d5be2a90f5a7" providerId="LiveId" clId="{E04AD8AD-CF88-4335-AEBB-01CB8656209A}" dt="2021-04-11T13:55:23.838" v="36" actId="478"/>
          <ac:spMkLst>
            <pc:docMk/>
            <pc:sldMk cId="0" sldId="261"/>
            <ac:spMk id="3" creationId="{00000000-0000-0000-0000-000000000000}"/>
          </ac:spMkLst>
        </pc:spChg>
      </pc:sldChg>
      <pc:sldChg chg="del">
        <pc:chgData name="Shital Mundlik" userId="40f6d5be2a90f5a7" providerId="LiveId" clId="{E04AD8AD-CF88-4335-AEBB-01CB8656209A}" dt="2021-04-11T13:55:34.200" v="56" actId="2696"/>
        <pc:sldMkLst>
          <pc:docMk/>
          <pc:sldMk cId="0" sldId="262"/>
        </pc:sldMkLst>
      </pc:sldChg>
      <pc:sldChg chg="del">
        <pc:chgData name="Shital Mundlik" userId="40f6d5be2a90f5a7" providerId="LiveId" clId="{E04AD8AD-CF88-4335-AEBB-01CB8656209A}" dt="2021-04-11T13:55:37.338" v="57" actId="2696"/>
        <pc:sldMkLst>
          <pc:docMk/>
          <pc:sldMk cId="0" sldId="263"/>
        </pc:sldMkLst>
      </pc:sldChg>
      <pc:sldChg chg="del">
        <pc:chgData name="Shital Mundlik" userId="40f6d5be2a90f5a7" providerId="LiveId" clId="{E04AD8AD-CF88-4335-AEBB-01CB8656209A}" dt="2021-04-11T13:55:40.108" v="58" actId="2696"/>
        <pc:sldMkLst>
          <pc:docMk/>
          <pc:sldMk cId="0" sldId="264"/>
        </pc:sldMkLst>
      </pc:sldChg>
      <pc:sldChg chg="del">
        <pc:chgData name="Shital Mundlik" userId="40f6d5be2a90f5a7" providerId="LiveId" clId="{E04AD8AD-CF88-4335-AEBB-01CB8656209A}" dt="2021-04-11T13:55:44.528" v="59" actId="2696"/>
        <pc:sldMkLst>
          <pc:docMk/>
          <pc:sldMk cId="0" sldId="265"/>
        </pc:sldMkLst>
      </pc:sldChg>
      <pc:sldChg chg="modSp mod">
        <pc:chgData name="Shital Mundlik" userId="40f6d5be2a90f5a7" providerId="LiveId" clId="{E04AD8AD-CF88-4335-AEBB-01CB8656209A}" dt="2021-04-11T13:57:15.798" v="76" actId="207"/>
        <pc:sldMkLst>
          <pc:docMk/>
          <pc:sldMk cId="0" sldId="268"/>
        </pc:sldMkLst>
        <pc:spChg chg="mod">
          <ac:chgData name="Shital Mundlik" userId="40f6d5be2a90f5a7" providerId="LiveId" clId="{E04AD8AD-CF88-4335-AEBB-01CB8656209A}" dt="2021-04-11T13:57:07.588" v="74" actId="207"/>
          <ac:spMkLst>
            <pc:docMk/>
            <pc:sldMk cId="0" sldId="268"/>
            <ac:spMk id="3" creationId="{00000000-0000-0000-0000-000000000000}"/>
          </ac:spMkLst>
        </pc:spChg>
        <pc:spChg chg="mod">
          <ac:chgData name="Shital Mundlik" userId="40f6d5be2a90f5a7" providerId="LiveId" clId="{E04AD8AD-CF88-4335-AEBB-01CB8656209A}" dt="2021-04-11T13:57:15.798" v="76" actId="207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Shital Mundlik" userId="40f6d5be2a90f5a7" providerId="LiveId" clId="{E04AD8AD-CF88-4335-AEBB-01CB8656209A}" dt="2021-04-11T13:57:25.578" v="78" actId="207"/>
        <pc:sldMkLst>
          <pc:docMk/>
          <pc:sldMk cId="0" sldId="269"/>
        </pc:sldMkLst>
        <pc:spChg chg="mod">
          <ac:chgData name="Shital Mundlik" userId="40f6d5be2a90f5a7" providerId="LiveId" clId="{E04AD8AD-CF88-4335-AEBB-01CB8656209A}" dt="2021-04-11T13:57:25.578" v="78" actId="207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Shital Mundlik" userId="40f6d5be2a90f5a7" providerId="LiveId" clId="{E04AD8AD-CF88-4335-AEBB-01CB8656209A}" dt="2021-04-11T13:57:31.278" v="79" actId="207"/>
        <pc:sldMkLst>
          <pc:docMk/>
          <pc:sldMk cId="0" sldId="270"/>
        </pc:sldMkLst>
        <pc:spChg chg="mod">
          <ac:chgData name="Shital Mundlik" userId="40f6d5be2a90f5a7" providerId="LiveId" clId="{E04AD8AD-CF88-4335-AEBB-01CB8656209A}" dt="2021-04-11T13:57:31.278" v="79" actId="207"/>
          <ac:spMkLst>
            <pc:docMk/>
            <pc:sldMk cId="0" sldId="270"/>
            <ac:spMk id="2" creationId="{00000000-0000-0000-0000-000000000000}"/>
          </ac:spMkLst>
        </pc:spChg>
      </pc:sldChg>
      <pc:sldChg chg="modSp mod">
        <pc:chgData name="Shital Mundlik" userId="40f6d5be2a90f5a7" providerId="LiveId" clId="{E04AD8AD-CF88-4335-AEBB-01CB8656209A}" dt="2021-04-11T13:57:41.378" v="81" actId="207"/>
        <pc:sldMkLst>
          <pc:docMk/>
          <pc:sldMk cId="0" sldId="271"/>
        </pc:sldMkLst>
        <pc:spChg chg="mod">
          <ac:chgData name="Shital Mundlik" userId="40f6d5be2a90f5a7" providerId="LiveId" clId="{E04AD8AD-CF88-4335-AEBB-01CB8656209A}" dt="2021-04-11T13:57:38.458" v="80" actId="207"/>
          <ac:spMkLst>
            <pc:docMk/>
            <pc:sldMk cId="0" sldId="271"/>
            <ac:spMk id="2" creationId="{00000000-0000-0000-0000-000000000000}"/>
          </ac:spMkLst>
        </pc:spChg>
        <pc:spChg chg="mod">
          <ac:chgData name="Shital Mundlik" userId="40f6d5be2a90f5a7" providerId="LiveId" clId="{E04AD8AD-CF88-4335-AEBB-01CB8656209A}" dt="2021-04-11T13:57:41.378" v="81" actId="207"/>
          <ac:spMkLst>
            <pc:docMk/>
            <pc:sldMk cId="0" sldId="271"/>
            <ac:spMk id="4" creationId="{00000000-0000-0000-0000-000000000000}"/>
          </ac:spMkLst>
        </pc:spChg>
      </pc:sldChg>
      <pc:sldChg chg="modSp mod">
        <pc:chgData name="Shital Mundlik" userId="40f6d5be2a90f5a7" providerId="LiveId" clId="{E04AD8AD-CF88-4335-AEBB-01CB8656209A}" dt="2021-04-11T13:57:55.148" v="83" actId="207"/>
        <pc:sldMkLst>
          <pc:docMk/>
          <pc:sldMk cId="0" sldId="272"/>
        </pc:sldMkLst>
        <pc:spChg chg="mod">
          <ac:chgData name="Shital Mundlik" userId="40f6d5be2a90f5a7" providerId="LiveId" clId="{E04AD8AD-CF88-4335-AEBB-01CB8656209A}" dt="2021-04-11T13:57:55.148" v="83" actId="207"/>
          <ac:spMkLst>
            <pc:docMk/>
            <pc:sldMk cId="0" sldId="272"/>
            <ac:spMk id="2" creationId="{00000000-0000-0000-0000-000000000000}"/>
          </ac:spMkLst>
        </pc:spChg>
        <pc:spChg chg="mod">
          <ac:chgData name="Shital Mundlik" userId="40f6d5be2a90f5a7" providerId="LiveId" clId="{E04AD8AD-CF88-4335-AEBB-01CB8656209A}" dt="2021-04-11T13:57:51.948" v="82" actId="207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Shital Mundlik" userId="40f6d5be2a90f5a7" providerId="LiveId" clId="{E04AD8AD-CF88-4335-AEBB-01CB8656209A}" dt="2021-04-11T13:58:04.168" v="85" actId="207"/>
        <pc:sldMkLst>
          <pc:docMk/>
          <pc:sldMk cId="0" sldId="273"/>
        </pc:sldMkLst>
        <pc:spChg chg="mod">
          <ac:chgData name="Shital Mundlik" userId="40f6d5be2a90f5a7" providerId="LiveId" clId="{E04AD8AD-CF88-4335-AEBB-01CB8656209A}" dt="2021-04-11T13:58:04.168" v="85" actId="207"/>
          <ac:spMkLst>
            <pc:docMk/>
            <pc:sldMk cId="0" sldId="273"/>
            <ac:spMk id="2" creationId="{00000000-0000-0000-0000-000000000000}"/>
          </ac:spMkLst>
        </pc:spChg>
      </pc:sldChg>
      <pc:sldChg chg="del">
        <pc:chgData name="Shital Mundlik" userId="40f6d5be2a90f5a7" providerId="LiveId" clId="{E04AD8AD-CF88-4335-AEBB-01CB8656209A}" dt="2021-04-11T13:55:55.998" v="60" actId="2696"/>
        <pc:sldMkLst>
          <pc:docMk/>
          <pc:sldMk cId="0" sldId="274"/>
        </pc:sldMkLst>
      </pc:sldChg>
      <pc:sldChg chg="modSp mod">
        <pc:chgData name="Shital Mundlik" userId="40f6d5be2a90f5a7" providerId="LiveId" clId="{E04AD8AD-CF88-4335-AEBB-01CB8656209A}" dt="2021-04-11T13:58:17.608" v="87" actId="207"/>
        <pc:sldMkLst>
          <pc:docMk/>
          <pc:sldMk cId="0" sldId="275"/>
        </pc:sldMkLst>
        <pc:spChg chg="mod">
          <ac:chgData name="Shital Mundlik" userId="40f6d5be2a90f5a7" providerId="LiveId" clId="{E04AD8AD-CF88-4335-AEBB-01CB8656209A}" dt="2021-04-11T13:58:13.468" v="86" actId="207"/>
          <ac:spMkLst>
            <pc:docMk/>
            <pc:sldMk cId="0" sldId="275"/>
            <ac:spMk id="2" creationId="{00000000-0000-0000-0000-000000000000}"/>
          </ac:spMkLst>
        </pc:spChg>
        <pc:spChg chg="mod">
          <ac:chgData name="Shital Mundlik" userId="40f6d5be2a90f5a7" providerId="LiveId" clId="{E04AD8AD-CF88-4335-AEBB-01CB8656209A}" dt="2021-04-11T13:58:17.608" v="87" actId="20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Shital Mundlik" userId="40f6d5be2a90f5a7" providerId="LiveId" clId="{E04AD8AD-CF88-4335-AEBB-01CB8656209A}" dt="2021-04-11T13:58:31.648" v="89" actId="207"/>
        <pc:sldMkLst>
          <pc:docMk/>
          <pc:sldMk cId="0" sldId="276"/>
        </pc:sldMkLst>
        <pc:spChg chg="mod">
          <ac:chgData name="Shital Mundlik" userId="40f6d5be2a90f5a7" providerId="LiveId" clId="{E04AD8AD-CF88-4335-AEBB-01CB8656209A}" dt="2021-04-11T13:58:31.648" v="89" actId="207"/>
          <ac:spMkLst>
            <pc:docMk/>
            <pc:sldMk cId="0" sldId="276"/>
            <ac:spMk id="2" creationId="{00000000-0000-0000-0000-000000000000}"/>
          </ac:spMkLst>
        </pc:spChg>
        <pc:spChg chg="mod">
          <ac:chgData name="Shital Mundlik" userId="40f6d5be2a90f5a7" providerId="LiveId" clId="{E04AD8AD-CF88-4335-AEBB-01CB8656209A}" dt="2021-04-11T13:55:02.278" v="35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Shital Mundlik" userId="40f6d5be2a90f5a7" providerId="LiveId" clId="{E04AD8AD-CF88-4335-AEBB-01CB8656209A}" dt="2021-04-11T13:58:47.658" v="93" actId="207"/>
        <pc:sldMkLst>
          <pc:docMk/>
          <pc:sldMk cId="0" sldId="277"/>
        </pc:sldMkLst>
        <pc:spChg chg="mod">
          <ac:chgData name="Shital Mundlik" userId="40f6d5be2a90f5a7" providerId="LiveId" clId="{E04AD8AD-CF88-4335-AEBB-01CB8656209A}" dt="2021-04-11T13:58:47.658" v="93" actId="207"/>
          <ac:spMkLst>
            <pc:docMk/>
            <pc:sldMk cId="0" sldId="277"/>
            <ac:spMk id="2" creationId="{00000000-0000-0000-0000-000000000000}"/>
          </ac:spMkLst>
        </pc:spChg>
        <pc:spChg chg="mod">
          <ac:chgData name="Shital Mundlik" userId="40f6d5be2a90f5a7" providerId="LiveId" clId="{E04AD8AD-CF88-4335-AEBB-01CB8656209A}" dt="2021-04-11T13:58:41.237" v="91" actId="207"/>
          <ac:spMkLst>
            <pc:docMk/>
            <pc:sldMk cId="0" sldId="277"/>
            <ac:spMk id="3" creationId="{00000000-0000-0000-0000-000000000000}"/>
          </ac:spMkLst>
        </pc:spChg>
      </pc:sldChg>
      <pc:sldChg chg="del">
        <pc:chgData name="Shital Mundlik" userId="40f6d5be2a90f5a7" providerId="LiveId" clId="{E04AD8AD-CF88-4335-AEBB-01CB8656209A}" dt="2021-04-11T13:56:06.228" v="61" actId="2696"/>
        <pc:sldMkLst>
          <pc:docMk/>
          <pc:sldMk cId="0" sldId="278"/>
        </pc:sldMkLst>
      </pc:sldChg>
      <pc:sldChg chg="delSp modSp mod">
        <pc:chgData name="Shital Mundlik" userId="40f6d5be2a90f5a7" providerId="LiveId" clId="{E04AD8AD-CF88-4335-AEBB-01CB8656209A}" dt="2021-04-11T13:59:03.138" v="132"/>
        <pc:sldMkLst>
          <pc:docMk/>
          <pc:sldMk cId="0" sldId="279"/>
        </pc:sldMkLst>
        <pc:spChg chg="mod">
          <ac:chgData name="Shital Mundlik" userId="40f6d5be2a90f5a7" providerId="LiveId" clId="{E04AD8AD-CF88-4335-AEBB-01CB8656209A}" dt="2021-04-11T13:58:58.507" v="94" actId="207"/>
          <ac:spMkLst>
            <pc:docMk/>
            <pc:sldMk cId="0" sldId="279"/>
            <ac:spMk id="2" creationId="{00000000-0000-0000-0000-000000000000}"/>
          </ac:spMkLst>
        </pc:spChg>
        <pc:spChg chg="del mod">
          <ac:chgData name="Shital Mundlik" userId="40f6d5be2a90f5a7" providerId="LiveId" clId="{E04AD8AD-CF88-4335-AEBB-01CB8656209A}" dt="2021-04-11T13:59:03.138" v="132"/>
          <ac:spMkLst>
            <pc:docMk/>
            <pc:sldMk cId="0" sldId="279"/>
            <ac:spMk id="3" creationId="{00000000-0000-0000-0000-000000000000}"/>
          </ac:spMkLst>
        </pc:spChg>
      </pc:sldChg>
      <pc:sldChg chg="new del">
        <pc:chgData name="Shital Mundlik" userId="40f6d5be2a90f5a7" providerId="LiveId" clId="{E04AD8AD-CF88-4335-AEBB-01CB8656209A}" dt="2021-04-11T13:59:22.268" v="134" actId="2696"/>
        <pc:sldMkLst>
          <pc:docMk/>
          <pc:sldMk cId="1264593259" sldId="280"/>
        </pc:sldMkLst>
      </pc:sldChg>
      <pc:sldChg chg="addSp delSp modSp new mod">
        <pc:chgData name="Shital Mundlik" userId="40f6d5be2a90f5a7" providerId="LiveId" clId="{E04AD8AD-CF88-4335-AEBB-01CB8656209A}" dt="2021-04-11T14:01:41.358" v="167" actId="1076"/>
        <pc:sldMkLst>
          <pc:docMk/>
          <pc:sldMk cId="2107796074" sldId="280"/>
        </pc:sldMkLst>
        <pc:spChg chg="mod">
          <ac:chgData name="Shital Mundlik" userId="40f6d5be2a90f5a7" providerId="LiveId" clId="{E04AD8AD-CF88-4335-AEBB-01CB8656209A}" dt="2021-04-11T14:00:05.727" v="155" actId="20577"/>
          <ac:spMkLst>
            <pc:docMk/>
            <pc:sldMk cId="2107796074" sldId="280"/>
            <ac:spMk id="2" creationId="{7500EDD1-41B5-4A48-926A-0C7AB5C1EEB1}"/>
          </ac:spMkLst>
        </pc:spChg>
        <pc:spChg chg="del mod">
          <ac:chgData name="Shital Mundlik" userId="40f6d5be2a90f5a7" providerId="LiveId" clId="{E04AD8AD-CF88-4335-AEBB-01CB8656209A}" dt="2021-04-11T14:01:11.267" v="156" actId="931"/>
          <ac:spMkLst>
            <pc:docMk/>
            <pc:sldMk cId="2107796074" sldId="280"/>
            <ac:spMk id="3" creationId="{C55BBADC-F741-40CA-8662-6DC746703A01}"/>
          </ac:spMkLst>
        </pc:spChg>
        <pc:picChg chg="add mod modCrop">
          <ac:chgData name="Shital Mundlik" userId="40f6d5be2a90f5a7" providerId="LiveId" clId="{E04AD8AD-CF88-4335-AEBB-01CB8656209A}" dt="2021-04-11T14:01:41.358" v="167" actId="1076"/>
          <ac:picMkLst>
            <pc:docMk/>
            <pc:sldMk cId="2107796074" sldId="280"/>
            <ac:picMk id="5" creationId="{B4C859FF-CFBD-4C7A-A060-BDAC526D2847}"/>
          </ac:picMkLst>
        </pc:picChg>
      </pc:sldChg>
      <pc:sldChg chg="new del">
        <pc:chgData name="Shital Mundlik" userId="40f6d5be2a90f5a7" providerId="LiveId" clId="{E04AD8AD-CF88-4335-AEBB-01CB8656209A}" dt="2021-04-11T13:59:28.417" v="136" actId="2696"/>
        <pc:sldMkLst>
          <pc:docMk/>
          <pc:sldMk cId="3323695740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2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1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9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318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2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5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3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20/04/2021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22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3273" y="993393"/>
            <a:ext cx="858545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20/04/2021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68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6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9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20/04/2021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0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9AD-4631-4F45-BE9C-9BEB478E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by</a:t>
            </a: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Nagane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Abhijit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Shantaram</a:t>
            </a:r>
            <a:b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Mr.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Mutkule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AbhijeetKashinath</a:t>
            </a: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Mr.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Kolhe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Pranjal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Milind</a:t>
            </a: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Pathak Vinayak Vijay</a:t>
            </a: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5BE3D-DD49-4254-9034-18A018BD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marR="300990" algn="ctr">
              <a:spcBef>
                <a:spcPts val="1115"/>
              </a:spcBef>
              <a:spcAft>
                <a:spcPts val="0"/>
              </a:spcAft>
            </a:pPr>
            <a:r>
              <a:rPr lang="en-US" sz="3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 AUTOMATION USING ANDROID PHONE OVER BLUETOOTH "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6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2727" y="1525524"/>
            <a:ext cx="10110470" cy="5128260"/>
            <a:chOff x="1252727" y="1525524"/>
            <a:chExt cx="10110470" cy="5128260"/>
          </a:xfrm>
        </p:grpSpPr>
        <p:sp>
          <p:nvSpPr>
            <p:cNvPr id="3" name="object 3"/>
            <p:cNvSpPr/>
            <p:nvPr/>
          </p:nvSpPr>
          <p:spPr>
            <a:xfrm>
              <a:off x="1257299" y="1530096"/>
              <a:ext cx="10101072" cy="5119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7299" y="1530096"/>
              <a:ext cx="10101580" cy="5119370"/>
            </a:xfrm>
            <a:custGeom>
              <a:avLst/>
              <a:gdLst/>
              <a:ahLst/>
              <a:cxnLst/>
              <a:rect l="l" t="t" r="r" b="b"/>
              <a:pathLst>
                <a:path w="10101580" h="5119370">
                  <a:moveTo>
                    <a:pt x="0" y="5119116"/>
                  </a:moveTo>
                  <a:lnTo>
                    <a:pt x="10101072" y="5119116"/>
                  </a:lnTo>
                  <a:lnTo>
                    <a:pt x="10101072" y="0"/>
                  </a:lnTo>
                  <a:lnTo>
                    <a:pt x="0" y="0"/>
                  </a:lnTo>
                  <a:lnTo>
                    <a:pt x="0" y="5119116"/>
                  </a:lnTo>
                  <a:close/>
                </a:path>
              </a:pathLst>
            </a:custGeom>
            <a:ln w="9143">
              <a:solidFill>
                <a:srgbClr val="F9A9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36294" y="311202"/>
            <a:ext cx="9653905" cy="3611181"/>
          </a:xfrm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R="97155" algn="ctr">
              <a:lnSpc>
                <a:spcPct val="100000"/>
              </a:lnSpc>
              <a:spcBef>
                <a:spcPts val="2290"/>
              </a:spcBef>
            </a:pPr>
            <a:r>
              <a:rPr sz="3600" spc="-10" dirty="0">
                <a:solidFill>
                  <a:schemeClr val="bg1"/>
                </a:solidFill>
                <a:latin typeface="Times New Roman"/>
                <a:cs typeface="Times New Roman"/>
              </a:rPr>
              <a:t>BLUETOOTH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MODULE</a:t>
            </a:r>
          </a:p>
          <a:p>
            <a:pPr marL="241300" marR="5080" indent="-228600">
              <a:lnSpc>
                <a:spcPct val="112700"/>
              </a:lnSpc>
              <a:spcBef>
                <a:spcPts val="205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communication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between mobile phone and 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microcontroller Bluetooth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module (HC-05)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360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used.</a:t>
            </a:r>
          </a:p>
          <a:p>
            <a:pPr marL="241300" marR="243840" indent="-228600">
              <a:lnSpc>
                <a:spcPct val="112700"/>
              </a:lnSpc>
              <a:spcBef>
                <a:spcPts val="2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HC-05 is low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power 1.8V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operation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easy</a:t>
            </a:r>
            <a:r>
              <a:rPr sz="36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to 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use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with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Bluetooth SPP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(serial port</a:t>
            </a:r>
            <a:r>
              <a:rPr sz="3600" spc="-1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protocol).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138" y="336930"/>
            <a:ext cx="763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chemeClr val="bg1"/>
                </a:solidFill>
                <a:latin typeface="Times New Roman"/>
                <a:cs typeface="Times New Roman"/>
              </a:rPr>
              <a:t>BLUETOOTH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MODULE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PIN</a:t>
            </a:r>
            <a:r>
              <a:rPr sz="36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imes New Roman"/>
                <a:cs typeface="Times New Roman"/>
              </a:rPr>
              <a:t>LAYOUT</a:t>
            </a:r>
            <a:endParaRPr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8592" y="1115567"/>
            <a:ext cx="9191244" cy="5347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5401" y="828547"/>
            <a:ext cx="3882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TRANSISTOR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BC</a:t>
            </a:r>
            <a:r>
              <a:rPr sz="3200" spc="-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547</a:t>
            </a:r>
          </a:p>
        </p:txBody>
      </p:sp>
      <p:sp>
        <p:nvSpPr>
          <p:cNvPr id="3" name="object 3"/>
          <p:cNvSpPr/>
          <p:nvPr/>
        </p:nvSpPr>
        <p:spPr>
          <a:xfrm>
            <a:off x="1632204" y="1729739"/>
            <a:ext cx="4783835" cy="4066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7366" y="437264"/>
            <a:ext cx="207772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chemeClr val="bg1"/>
                </a:solidFill>
                <a:latin typeface="Times New Roman"/>
                <a:cs typeface="Times New Roman"/>
              </a:rPr>
              <a:t>Resistors</a:t>
            </a:r>
          </a:p>
        </p:txBody>
      </p:sp>
      <p:sp>
        <p:nvSpPr>
          <p:cNvPr id="5" name="object 5"/>
          <p:cNvSpPr/>
          <p:nvPr/>
        </p:nvSpPr>
        <p:spPr>
          <a:xfrm>
            <a:off x="7066788" y="2001011"/>
            <a:ext cx="3720084" cy="3686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6092" y="371094"/>
            <a:ext cx="183768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chemeClr val="bg1"/>
                </a:solidFill>
                <a:latin typeface="Times New Roman"/>
                <a:cs typeface="Times New Roman"/>
              </a:rPr>
              <a:t>REL</a:t>
            </a:r>
            <a:r>
              <a:rPr sz="4400" spc="-409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4400" dirty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319" y="1379600"/>
            <a:ext cx="9599295" cy="26981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ts val="5180"/>
              </a:lnSpc>
              <a:spcBef>
                <a:spcPts val="42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Relay is basically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an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electromagnetic switch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which  can be turn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OFF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by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applying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the voltage  across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its contacts.</a:t>
            </a:r>
            <a:endParaRPr sz="36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In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this project we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used a 12V 5 pin</a:t>
            </a:r>
            <a:r>
              <a:rPr sz="3600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600" spc="-40" dirty="0">
                <a:solidFill>
                  <a:schemeClr val="bg1"/>
                </a:solidFill>
                <a:latin typeface="Times New Roman"/>
                <a:cs typeface="Times New Roman"/>
              </a:rPr>
              <a:t>relay.</a:t>
            </a:r>
            <a:endParaRPr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4342" y="471373"/>
            <a:ext cx="3766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chemeClr val="bg1"/>
                </a:solidFill>
                <a:latin typeface="Times New Roman"/>
                <a:cs typeface="Times New Roman"/>
              </a:rPr>
              <a:t>POWER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70" dirty="0">
                <a:solidFill>
                  <a:schemeClr val="bg1"/>
                </a:solidFill>
                <a:latin typeface="Times New Roman"/>
                <a:cs typeface="Times New Roman"/>
              </a:rPr>
              <a:t>SUPPLY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5691" y="1069847"/>
            <a:ext cx="9977628" cy="5515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908" y="463423"/>
            <a:ext cx="33801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bg1"/>
                </a:solidFill>
                <a:latin typeface="Times New Roman"/>
                <a:cs typeface="Times New Roman"/>
              </a:rPr>
              <a:t>AD</a:t>
            </a:r>
            <a:r>
              <a:rPr sz="4000" spc="-540" dirty="0">
                <a:solidFill>
                  <a:schemeClr val="bg1"/>
                </a:solidFill>
                <a:latin typeface="Times New Roman"/>
                <a:cs typeface="Times New Roman"/>
              </a:rPr>
              <a:t>V</a:t>
            </a:r>
            <a:r>
              <a:rPr sz="4000" spc="-5" dirty="0">
                <a:solidFill>
                  <a:schemeClr val="bg1"/>
                </a:solidFill>
                <a:latin typeface="Times New Roman"/>
                <a:cs typeface="Times New Roman"/>
              </a:rPr>
              <a:t>AN</a:t>
            </a:r>
            <a:r>
              <a:rPr sz="4000" spc="-34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4000" spc="-5" dirty="0">
                <a:solidFill>
                  <a:schemeClr val="bg1"/>
                </a:solidFill>
                <a:latin typeface="Times New Roman"/>
                <a:cs typeface="Times New Roman"/>
              </a:rPr>
              <a:t>AG</a:t>
            </a:r>
            <a:r>
              <a:rPr sz="4000" spc="-2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4000" spc="-5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5442" y="1096211"/>
            <a:ext cx="9816465" cy="44024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It is a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robust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and easy to use</a:t>
            </a:r>
            <a:r>
              <a:rPr sz="28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system.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It will save your </a:t>
            </a:r>
            <a:r>
              <a:rPr sz="2800" spc="-15" dirty="0">
                <a:solidFill>
                  <a:schemeClr val="bg1"/>
                </a:solidFill>
                <a:latin typeface="Times New Roman"/>
                <a:cs typeface="Times New Roman"/>
              </a:rPr>
              <a:t>energy </a:t>
            </a:r>
            <a:r>
              <a:rPr sz="2800" spc="-1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8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chemeClr val="bg1"/>
                </a:solidFill>
                <a:latin typeface="Times New Roman"/>
                <a:cs typeface="Times New Roman"/>
              </a:rPr>
              <a:t>money.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Provides</a:t>
            </a:r>
            <a:r>
              <a:rPr sz="2800" spc="-25" dirty="0">
                <a:solidFill>
                  <a:schemeClr val="bg1"/>
                </a:solidFill>
                <a:latin typeface="Times New Roman"/>
                <a:cs typeface="Times New Roman"/>
              </a:rPr>
              <a:t> Security.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64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Convenience and</a:t>
            </a:r>
            <a:r>
              <a:rPr sz="28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comfort.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chemeClr val="bg1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used by physically challenged </a:t>
            </a:r>
            <a:r>
              <a:rPr sz="28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disabled</a:t>
            </a:r>
            <a:r>
              <a:rPr sz="28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people.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Complexity is less as only a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single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mobile is used multiple</a:t>
            </a:r>
            <a:r>
              <a:rPr sz="28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devices.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Smart home</a:t>
            </a:r>
            <a:r>
              <a:rPr sz="2800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Times New Roman"/>
                <a:cs typeface="Times New Roman"/>
              </a:rPr>
              <a:t>technology.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4924528"/>
            <a:ext cx="8534400" cy="63267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928495" marR="5080" indent="-1916430">
              <a:lnSpc>
                <a:spcPts val="4640"/>
              </a:lnSpc>
              <a:spcBef>
                <a:spcPts val="685"/>
              </a:spcBef>
            </a:pPr>
            <a:r>
              <a:rPr spc="-5" dirty="0">
                <a:solidFill>
                  <a:schemeClr val="accent6"/>
                </a:solidFill>
              </a:rPr>
              <a:t>DISAD</a:t>
            </a:r>
            <a:r>
              <a:rPr spc="-315" dirty="0">
                <a:solidFill>
                  <a:schemeClr val="accent6"/>
                </a:solidFill>
              </a:rPr>
              <a:t>V</a:t>
            </a:r>
            <a:r>
              <a:rPr spc="-5" dirty="0">
                <a:solidFill>
                  <a:schemeClr val="accent6"/>
                </a:solidFill>
              </a:rPr>
              <a:t>AN</a:t>
            </a:r>
            <a:r>
              <a:rPr spc="-320" dirty="0">
                <a:solidFill>
                  <a:schemeClr val="accent6"/>
                </a:solidFill>
              </a:rPr>
              <a:t>T</a:t>
            </a:r>
            <a:r>
              <a:rPr spc="-5" dirty="0">
                <a:solidFill>
                  <a:schemeClr val="accent6"/>
                </a:solidFill>
              </a:rPr>
              <a:t>AGE 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100"/>
              </a:lnSpc>
              <a:spcBef>
                <a:spcPts val="10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Only </a:t>
            </a:r>
            <a:r>
              <a:rPr dirty="0"/>
              <a:t>works for </a:t>
            </a:r>
            <a:r>
              <a:rPr spc="-5" dirty="0"/>
              <a:t>limited range or </a:t>
            </a:r>
            <a:r>
              <a:rPr dirty="0"/>
              <a:t>short </a:t>
            </a:r>
            <a:r>
              <a:rPr spc="-5" dirty="0"/>
              <a:t>distance with in </a:t>
            </a:r>
            <a:r>
              <a:rPr spc="5" dirty="0"/>
              <a:t>5-10m  </a:t>
            </a:r>
            <a:r>
              <a:rPr dirty="0"/>
              <a:t>surroundings.</a:t>
            </a: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No feedback</a:t>
            </a:r>
            <a:r>
              <a:rPr dirty="0"/>
              <a:t> </a:t>
            </a:r>
            <a:r>
              <a:rPr spc="-5" dirty="0"/>
              <a:t>path.</a:t>
            </a:r>
          </a:p>
          <a:p>
            <a:pPr marL="241300" marR="271145" indent="-228600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Number of appliances which can be controlled </a:t>
            </a:r>
            <a:r>
              <a:rPr dirty="0"/>
              <a:t>through </a:t>
            </a:r>
            <a:r>
              <a:rPr spc="-5" dirty="0"/>
              <a:t>this  circuit </a:t>
            </a:r>
            <a:r>
              <a:rPr spc="-10" dirty="0"/>
              <a:t>are</a:t>
            </a:r>
            <a:r>
              <a:rPr spc="-5" dirty="0"/>
              <a:t> limited.</a:t>
            </a:r>
          </a:p>
          <a:p>
            <a:pPr marL="241300" indent="-228600">
              <a:lnSpc>
                <a:spcPct val="100000"/>
              </a:lnSpc>
              <a:spcBef>
                <a:spcPts val="1664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Circuit complexity increases </a:t>
            </a:r>
            <a:r>
              <a:rPr spc="-10" dirty="0"/>
              <a:t>as </a:t>
            </a:r>
            <a:r>
              <a:rPr spc="-5" dirty="0"/>
              <a:t>number of devices</a:t>
            </a:r>
            <a:r>
              <a:rPr spc="30" dirty="0"/>
              <a:t> </a:t>
            </a:r>
            <a:r>
              <a:rPr spc="-5" dirty="0"/>
              <a:t>increase.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602" y="487502"/>
            <a:ext cx="3666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bg1"/>
                </a:solidFill>
                <a:latin typeface="Times New Roman"/>
                <a:cs typeface="Times New Roman"/>
              </a:rPr>
              <a:t>FUTURE</a:t>
            </a:r>
            <a:r>
              <a:rPr sz="4000" spc="-145" dirty="0"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chemeClr val="bg1"/>
                </a:solidFill>
                <a:latin typeface="Times New Roman"/>
                <a:cs typeface="Times New Roman"/>
              </a:rPr>
              <a:t>WORK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1986" y="1448181"/>
            <a:ext cx="9549130" cy="390671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1057275" indent="-228600">
              <a:lnSpc>
                <a:spcPts val="5180"/>
              </a:lnSpc>
              <a:spcBef>
                <a:spcPts val="42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This setup can further be developed into</a:t>
            </a:r>
            <a:r>
              <a:rPr sz="3600" spc="-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IOT 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project by using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Ethernet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arduino and a</a:t>
            </a:r>
            <a:r>
              <a:rPr sz="36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wifi</a:t>
            </a:r>
            <a:endParaRPr sz="36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55"/>
              </a:spcBef>
            </a:pP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module.</a:t>
            </a:r>
            <a:endParaRPr sz="36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6399"/>
              </a:lnSpc>
              <a:spcBef>
                <a:spcPts val="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So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, it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can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controlled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from anywhere around the  globe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having feedback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from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the devices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further 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improve the </a:t>
            </a:r>
            <a:r>
              <a:rPr sz="3600" spc="-10" dirty="0">
                <a:solidFill>
                  <a:schemeClr val="bg1"/>
                </a:solidFill>
                <a:latin typeface="Times New Roman"/>
                <a:cs typeface="Times New Roman"/>
              </a:rPr>
              <a:t>energy 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savings.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273" y="993393"/>
            <a:ext cx="8582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chemeClr val="bg1"/>
                </a:solidFill>
                <a:latin typeface="Times New Roman"/>
                <a:cs typeface="Times New Roman"/>
              </a:rPr>
              <a:t>THANK </a:t>
            </a:r>
            <a:r>
              <a:rPr sz="4000" spc="-5" dirty="0">
                <a:solidFill>
                  <a:schemeClr val="bg1"/>
                </a:solidFill>
                <a:latin typeface="Times New Roman"/>
                <a:cs typeface="Times New Roman"/>
              </a:rPr>
              <a:t>YOU FOR </a:t>
            </a:r>
            <a:r>
              <a:rPr sz="4000" spc="-10" dirty="0">
                <a:solidFill>
                  <a:schemeClr val="bg1"/>
                </a:solidFill>
                <a:latin typeface="Times New Roman"/>
                <a:cs typeface="Times New Roman"/>
              </a:rPr>
              <a:t>YOUR</a:t>
            </a:r>
            <a:r>
              <a:rPr sz="4000" spc="-50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60" dirty="0">
                <a:solidFill>
                  <a:schemeClr val="bg1"/>
                </a:solidFill>
                <a:latin typeface="Times New Roman"/>
                <a:cs typeface="Times New Roman"/>
              </a:rPr>
              <a:t>ATTENTION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4927" y="612634"/>
            <a:ext cx="218027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dirty="0">
                <a:solidFill>
                  <a:schemeClr val="bg1"/>
                </a:solidFill>
                <a:latin typeface="Times New Roman"/>
                <a:cs typeface="Times New Roman"/>
              </a:rPr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294" y="1546453"/>
            <a:ext cx="5721985" cy="44672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INTRODUCTION </a:t>
            </a:r>
            <a:r>
              <a:rPr sz="2400" spc="-3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PROJECT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BLOCK</a:t>
            </a:r>
            <a:r>
              <a:rPr sz="24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DIAGRAM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solidFill>
                  <a:schemeClr val="bg1"/>
                </a:solidFill>
                <a:latin typeface="Times New Roman"/>
                <a:cs typeface="Times New Roman"/>
              </a:rPr>
              <a:t>HARDWARE</a:t>
            </a:r>
            <a:r>
              <a:rPr sz="2400" spc="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REQUIRED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PROCESS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MAKING </a:t>
            </a:r>
            <a:r>
              <a:rPr sz="2400" spc="-50" dirty="0">
                <a:solidFill>
                  <a:schemeClr val="bg1"/>
                </a:solidFill>
                <a:latin typeface="Times New Roman"/>
                <a:cs typeface="Times New Roman"/>
              </a:rPr>
              <a:t>RELAY</a:t>
            </a:r>
            <a:r>
              <a:rPr sz="2400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CIRCUIT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40" dirty="0">
                <a:solidFill>
                  <a:schemeClr val="bg1"/>
                </a:solidFill>
                <a:latin typeface="Times New Roman"/>
                <a:cs typeface="Times New Roman"/>
              </a:rPr>
              <a:t>SOFTWARE</a:t>
            </a:r>
            <a:r>
              <a:rPr sz="24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USED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8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5" dirty="0">
                <a:solidFill>
                  <a:schemeClr val="bg1"/>
                </a:solidFill>
                <a:latin typeface="Times New Roman"/>
                <a:cs typeface="Times New Roman"/>
              </a:rPr>
              <a:t>ADVANTAGES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solidFill>
                  <a:schemeClr val="bg1"/>
                </a:solidFill>
                <a:latin typeface="Times New Roman"/>
                <a:cs typeface="Times New Roman"/>
              </a:rPr>
              <a:t>DISADVANTAGES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REFERENCES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490" y="602691"/>
            <a:ext cx="3857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bg1"/>
                </a:solidFill>
                <a:latin typeface="Times New Roman"/>
                <a:cs typeface="Times New Roman"/>
              </a:rPr>
              <a:t>INTR</a:t>
            </a:r>
            <a:r>
              <a:rPr sz="4000" spc="-20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4000" spc="-5" dirty="0">
                <a:solidFill>
                  <a:schemeClr val="bg1"/>
                </a:solidFill>
                <a:latin typeface="Times New Roman"/>
                <a:cs typeface="Times New Roman"/>
              </a:rPr>
              <a:t>DUC</a:t>
            </a:r>
            <a:r>
              <a:rPr sz="4000" spc="-2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4000" spc="-5" dirty="0">
                <a:solidFill>
                  <a:schemeClr val="bg1"/>
                </a:solidFill>
                <a:latin typeface="Times New Roman"/>
                <a:cs typeface="Times New Roman"/>
              </a:rPr>
              <a:t>ION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1324505"/>
            <a:ext cx="9521190" cy="35668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marR="412115" indent="-515620">
              <a:lnSpc>
                <a:spcPts val="4029"/>
              </a:lnSpc>
              <a:spcBef>
                <a:spcPts val="345"/>
              </a:spcBef>
              <a:buSzPct val="125000"/>
              <a:buAutoNum type="arabicPeriod"/>
              <a:tabLst>
                <a:tab pos="527685" algn="l"/>
                <a:tab pos="528320" algn="l"/>
                <a:tab pos="3738879" algn="l"/>
              </a:tabLst>
            </a:pPr>
            <a:r>
              <a:rPr sz="2800" spc="-105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develop a Bluetooth based home automation system with  Arduino-UNO</a:t>
            </a:r>
            <a:r>
              <a:rPr sz="28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Board	and an Android</a:t>
            </a:r>
            <a:r>
              <a:rPr sz="2800" spc="-1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application.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12700"/>
              </a:lnSpc>
              <a:spcBef>
                <a:spcPts val="195"/>
              </a:spcBef>
              <a:buSzPct val="125000"/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chemeClr val="bg1"/>
                </a:solidFill>
                <a:latin typeface="Times New Roman"/>
                <a:cs typeface="Times New Roman"/>
              </a:rPr>
              <a:t>Remote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controlled home automation system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provides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a simpler 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solution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with Android application</a:t>
            </a:r>
            <a:r>
              <a:rPr sz="2800" spc="-20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Times New Roman"/>
                <a:cs typeface="Times New Roman"/>
              </a:rPr>
              <a:t>technology.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527685" marR="53975" indent="-515620">
              <a:lnSpc>
                <a:spcPct val="116300"/>
              </a:lnSpc>
              <a:spcBef>
                <a:spcPts val="295"/>
              </a:spcBef>
              <a:buSzPct val="125000"/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chemeClr val="bg1"/>
                </a:solidFill>
                <a:latin typeface="Times New Roman"/>
                <a:cs typeface="Times New Roman"/>
              </a:rPr>
              <a:t>Remote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operation is achieved by any smart </a:t>
            </a:r>
            <a:r>
              <a:rPr sz="2800" spc="-20" dirty="0">
                <a:solidFill>
                  <a:schemeClr val="bg1"/>
                </a:solidFill>
                <a:latin typeface="Times New Roman"/>
                <a:cs typeface="Times New Roman"/>
              </a:rPr>
              <a:t>phone/Tablet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etc.,  with Android OS,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upon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a GUI(Graphical User Interface)</a:t>
            </a:r>
            <a:r>
              <a:rPr sz="2800" spc="-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based  touch screen</a:t>
            </a:r>
            <a:r>
              <a:rPr sz="28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operation.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6" y="421386"/>
            <a:ext cx="4730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chemeClr val="bg1"/>
                </a:solidFill>
                <a:latin typeface="Times New Roman"/>
                <a:cs typeface="Times New Roman"/>
              </a:rPr>
              <a:t>BLOCK</a:t>
            </a:r>
            <a:r>
              <a:rPr sz="4400" spc="-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chemeClr val="bg1"/>
                </a:solidFill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228344" y="1188719"/>
            <a:ext cx="10122408" cy="5315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082" y="946861"/>
            <a:ext cx="7649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>
                <a:solidFill>
                  <a:schemeClr val="bg1"/>
                </a:solidFill>
                <a:latin typeface="Times New Roman"/>
                <a:cs typeface="Times New Roman"/>
              </a:rPr>
              <a:t>HARDWARE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chemeClr val="bg1"/>
                </a:solidFill>
                <a:latin typeface="Times New Roman"/>
                <a:cs typeface="Times New Roman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5288" y="1632442"/>
            <a:ext cx="6308090" cy="3975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5370"/>
              </a:lnSpc>
              <a:buSzPct val="125000"/>
              <a:buChar char="•"/>
              <a:tabLst>
                <a:tab pos="241300" algn="l"/>
              </a:tabLst>
            </a:pPr>
            <a:r>
              <a:rPr sz="3600" dirty="0">
                <a:solidFill>
                  <a:schemeClr val="bg1"/>
                </a:solidFill>
                <a:latin typeface="Arial"/>
                <a:cs typeface="Arial"/>
              </a:rPr>
              <a:t>Arduino</a:t>
            </a:r>
            <a:r>
              <a:rPr sz="36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chemeClr val="bg1"/>
                </a:solidFill>
                <a:latin typeface="Arial"/>
                <a:cs typeface="Arial"/>
              </a:rPr>
              <a:t>UNO</a:t>
            </a: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SzPct val="125000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chemeClr val="bg1"/>
                </a:solidFill>
                <a:latin typeface="Arial"/>
                <a:cs typeface="Arial"/>
              </a:rPr>
              <a:t>Bluetooth Module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Arial"/>
                <a:cs typeface="Arial"/>
              </a:rPr>
              <a:t>-HC-05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SzPct val="125000"/>
              <a:buChar char="•"/>
              <a:tabLst>
                <a:tab pos="241300" algn="l"/>
              </a:tabLst>
            </a:pPr>
            <a:r>
              <a:rPr sz="3600" dirty="0">
                <a:solidFill>
                  <a:schemeClr val="bg1"/>
                </a:solidFill>
                <a:latin typeface="Arial"/>
                <a:cs typeface="Arial"/>
              </a:rPr>
              <a:t>12V</a:t>
            </a:r>
            <a:r>
              <a:rPr sz="36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chemeClr val="bg1"/>
                </a:solidFill>
                <a:latin typeface="Arial"/>
                <a:cs typeface="Arial"/>
              </a:rPr>
              <a:t>Relay</a:t>
            </a: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SzPct val="125000"/>
              <a:buChar char="•"/>
              <a:tabLst>
                <a:tab pos="241300" algn="l"/>
              </a:tabLst>
            </a:pPr>
            <a:r>
              <a:rPr sz="3600" spc="-15" dirty="0">
                <a:solidFill>
                  <a:schemeClr val="bg1"/>
                </a:solidFill>
                <a:latin typeface="Arial"/>
                <a:cs typeface="Arial"/>
              </a:rPr>
              <a:t>Transistors </a:t>
            </a:r>
            <a:r>
              <a:rPr sz="3600" spc="-5" dirty="0">
                <a:solidFill>
                  <a:schemeClr val="bg1"/>
                </a:solidFill>
                <a:latin typeface="Arial"/>
                <a:cs typeface="Arial"/>
              </a:rPr>
              <a:t>BC 548,</a:t>
            </a:r>
            <a:r>
              <a:rPr sz="36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chemeClr val="bg1"/>
                </a:solidFill>
                <a:latin typeface="Arial"/>
                <a:cs typeface="Arial"/>
              </a:rPr>
              <a:t>Resistors</a:t>
            </a: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SzPct val="125000"/>
              <a:buChar char="•"/>
              <a:tabLst>
                <a:tab pos="241300" algn="l"/>
              </a:tabLst>
            </a:pPr>
            <a:r>
              <a:rPr sz="3600" dirty="0">
                <a:solidFill>
                  <a:schemeClr val="bg1"/>
                </a:solidFill>
                <a:latin typeface="Arial"/>
                <a:cs typeface="Arial"/>
              </a:rPr>
              <a:t>Power Supply</a:t>
            </a:r>
            <a:r>
              <a:rPr sz="36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Arial"/>
                <a:cs typeface="Arial"/>
              </a:rPr>
              <a:t>230v,50Hz.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SzPct val="125000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chemeClr val="bg1"/>
                </a:solidFill>
                <a:latin typeface="Arial"/>
                <a:cs typeface="Arial"/>
              </a:rPr>
              <a:t>Switch board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EDD1-41B5-4A48-926A-0C7AB5C1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8600"/>
            <a:ext cx="8534400" cy="150706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859FF-CFBD-4C7A-A060-BDAC526D2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r="4662"/>
          <a:stretch/>
        </p:blipFill>
        <p:spPr>
          <a:xfrm>
            <a:off x="1194474" y="304800"/>
            <a:ext cx="10307094" cy="6422571"/>
          </a:xfrm>
        </p:spPr>
      </p:pic>
    </p:spTree>
    <p:extLst>
      <p:ext uri="{BB962C8B-B14F-4D97-AF65-F5344CB8AC3E}">
        <p14:creationId xmlns:p14="http://schemas.microsoft.com/office/powerpoint/2010/main" val="210779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4650" y="566369"/>
            <a:ext cx="3953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ARDUINO</a:t>
            </a:r>
            <a:r>
              <a:rPr sz="4400" spc="-9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UNO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5216" y="1547592"/>
            <a:ext cx="9772650" cy="49625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212725" indent="-228600">
              <a:lnSpc>
                <a:spcPts val="4610"/>
              </a:lnSpc>
              <a:spcBef>
                <a:spcPts val="3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Arduino Uno is a microcontroller board based on</a:t>
            </a:r>
            <a:r>
              <a:rPr sz="32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ATmega328P.</a:t>
            </a:r>
            <a:endParaRPr sz="3200">
              <a:latin typeface="Times New Roman"/>
              <a:cs typeface="Times New Roman"/>
            </a:endParaRPr>
          </a:p>
          <a:p>
            <a:pPr marL="241300" marR="139700" indent="-228600">
              <a:lnSpc>
                <a:spcPct val="112700"/>
              </a:lnSpc>
              <a:spcBef>
                <a:spcPts val="75"/>
              </a:spcBef>
              <a:buSzPct val="125000"/>
              <a:buFont typeface="Arial"/>
              <a:buChar char="•"/>
              <a:tabLst>
                <a:tab pos="241300" algn="l"/>
                <a:tab pos="78422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It has 14 digital input/output pins (of which 6 can be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used  as	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PWM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outputs), 6 analog inputs, a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16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MHz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quartz</a:t>
            </a:r>
            <a:endParaRPr sz="3200">
              <a:latin typeface="Times New Roman"/>
              <a:cs typeface="Times New Roman"/>
            </a:endParaRPr>
          </a:p>
          <a:p>
            <a:pPr marL="241300" marR="279400">
              <a:lnSpc>
                <a:spcPct val="120000"/>
              </a:lnSpc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crystal, a USB connection, a power jack, an ICSP</a:t>
            </a:r>
            <a:r>
              <a:rPr sz="3200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header  and a reset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button.</a:t>
            </a:r>
            <a:endParaRPr sz="3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2700"/>
              </a:lnSpc>
              <a:spcBef>
                <a:spcPts val="36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Simply connect it to a Computer with a USB cable or  power it with a AC-to-DC adapter or battery to get</a:t>
            </a:r>
            <a:r>
              <a:rPr sz="3200" spc="-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started.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038" y="115316"/>
            <a:ext cx="4269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/>
                <a:cs typeface="Times New Roman"/>
              </a:rPr>
              <a:t>ARDUINO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BOARD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4667" y="867155"/>
            <a:ext cx="8958072" cy="5797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744" y="428625"/>
            <a:ext cx="693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ARDUINO </a:t>
            </a:r>
            <a:r>
              <a:rPr sz="3600" spc="-5" dirty="0">
                <a:latin typeface="Times New Roman"/>
                <a:cs typeface="Times New Roman"/>
              </a:rPr>
              <a:t>UNO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SPECIFICATIONS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4516" y="1242172"/>
            <a:ext cx="4555490" cy="40722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MICROCONTROLLER</a:t>
            </a: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200" spc="-40" dirty="0">
                <a:solidFill>
                  <a:schemeClr val="bg1"/>
                </a:solidFill>
                <a:latin typeface="Times New Roman"/>
                <a:cs typeface="Times New Roman"/>
              </a:rPr>
              <a:t>OPERATING</a:t>
            </a:r>
            <a:r>
              <a:rPr sz="3200" spc="-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chemeClr val="bg1"/>
                </a:solidFill>
                <a:latin typeface="Times New Roman"/>
                <a:cs typeface="Times New Roman"/>
              </a:rPr>
              <a:t>VOLTAGE</a:t>
            </a:r>
            <a:endParaRPr sz="3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200" spc="-35" dirty="0">
                <a:solidFill>
                  <a:schemeClr val="bg1"/>
                </a:solidFill>
                <a:latin typeface="Times New Roman"/>
                <a:cs typeface="Times New Roman"/>
              </a:rPr>
              <a:t>DIGITAL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I/O</a:t>
            </a:r>
            <a:r>
              <a:rPr sz="3200" spc="-1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PINS</a:t>
            </a: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PWM </a:t>
            </a:r>
            <a:r>
              <a:rPr sz="3200" spc="-35" dirty="0">
                <a:solidFill>
                  <a:schemeClr val="bg1"/>
                </a:solidFill>
                <a:latin typeface="Times New Roman"/>
                <a:cs typeface="Times New Roman"/>
              </a:rPr>
              <a:t>DIGITAL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I/O</a:t>
            </a:r>
            <a:r>
              <a:rPr sz="32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PINS</a:t>
            </a:r>
          </a:p>
          <a:p>
            <a:pPr marL="241300" indent="-228600">
              <a:lnSpc>
                <a:spcPct val="100000"/>
              </a:lnSpc>
              <a:spcBef>
                <a:spcPts val="81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ANALOG INPUT</a:t>
            </a:r>
            <a:r>
              <a:rPr sz="3200" spc="-11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PINS</a:t>
            </a: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FLASH</a:t>
            </a:r>
            <a:r>
              <a:rPr sz="32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chemeClr val="bg1"/>
                </a:solidFill>
                <a:latin typeface="Times New Roman"/>
                <a:cs typeface="Times New Roman"/>
              </a:rPr>
              <a:t>MEMORY</a:t>
            </a:r>
            <a:endParaRPr sz="3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CLOCK</a:t>
            </a:r>
            <a:r>
              <a:rPr sz="32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SPEED</a:t>
            </a:r>
            <a:endParaRPr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9589" y="1117411"/>
            <a:ext cx="2961640" cy="5070619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60"/>
              </a:spcBef>
              <a:tabLst>
                <a:tab pos="338455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60" dirty="0">
                <a:solidFill>
                  <a:schemeClr val="bg1"/>
                </a:solidFill>
                <a:latin typeface="Times New Roman"/>
                <a:cs typeface="Times New Roman"/>
              </a:rPr>
              <a:t>ATMEGA</a:t>
            </a:r>
            <a:r>
              <a:rPr sz="3200" spc="-25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328P</a:t>
            </a:r>
          </a:p>
          <a:p>
            <a:pPr marL="21590">
              <a:lnSpc>
                <a:spcPct val="100000"/>
              </a:lnSpc>
              <a:spcBef>
                <a:spcPts val="1760"/>
              </a:spcBef>
              <a:tabLst>
                <a:tab pos="337185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:	5V</a:t>
            </a:r>
          </a:p>
          <a:p>
            <a:pPr marL="60960">
              <a:lnSpc>
                <a:spcPct val="100000"/>
              </a:lnSpc>
              <a:spcBef>
                <a:spcPts val="1780"/>
              </a:spcBef>
              <a:tabLst>
                <a:tab pos="376555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:	</a:t>
            </a:r>
            <a:r>
              <a:rPr sz="3200" spc="5" dirty="0">
                <a:solidFill>
                  <a:schemeClr val="bg1"/>
                </a:solidFill>
                <a:latin typeface="Times New Roman"/>
                <a:cs typeface="Times New Roman"/>
              </a:rPr>
              <a:t>14</a:t>
            </a:r>
            <a:endParaRPr sz="3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764"/>
              </a:spcBef>
              <a:tabLst>
                <a:tab pos="434340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:	6</a:t>
            </a:r>
          </a:p>
          <a:p>
            <a:pPr marL="12700">
              <a:lnSpc>
                <a:spcPct val="100000"/>
              </a:lnSpc>
              <a:spcBef>
                <a:spcPts val="1764"/>
              </a:spcBef>
              <a:tabLst>
                <a:tab pos="429895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:	6</a:t>
            </a:r>
          </a:p>
          <a:p>
            <a:pPr marL="18415">
              <a:lnSpc>
                <a:spcPct val="100000"/>
              </a:lnSpc>
              <a:spcBef>
                <a:spcPts val="1775"/>
              </a:spcBef>
              <a:tabLst>
                <a:tab pos="436245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:	32KB</a:t>
            </a:r>
          </a:p>
          <a:p>
            <a:pPr marL="65405">
              <a:lnSpc>
                <a:spcPct val="100000"/>
              </a:lnSpc>
              <a:spcBef>
                <a:spcPts val="1770"/>
              </a:spcBef>
              <a:tabLst>
                <a:tab pos="483234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:	16MHZ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500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Slice</vt:lpstr>
      <vt:lpstr>  Submitted by   Mr. Nagane Abhijit Shantaram  Mr. Mutkule AbhijeetKashinath  Mr. Kolhe Pranjal Milind Mr. Pathak Vinayak Vijay </vt:lpstr>
      <vt:lpstr>INDEX</vt:lpstr>
      <vt:lpstr>INTRODUCTION</vt:lpstr>
      <vt:lpstr>BLOCK DIAGRAM</vt:lpstr>
      <vt:lpstr>HARDWARE REQUIREMENTS</vt:lpstr>
      <vt:lpstr> </vt:lpstr>
      <vt:lpstr>ARDUINO UNO</vt:lpstr>
      <vt:lpstr>ARDUINO BOARD</vt:lpstr>
      <vt:lpstr>ARDUINO UNO SPECIFICATIONS</vt:lpstr>
      <vt:lpstr>PowerPoint Presentation</vt:lpstr>
      <vt:lpstr>BLUETOOTH MODULE PIN LAYOUT</vt:lpstr>
      <vt:lpstr>Resistors</vt:lpstr>
      <vt:lpstr>RELAY</vt:lpstr>
      <vt:lpstr>POWER SUPPLY</vt:lpstr>
      <vt:lpstr>ADVANTAGES</vt:lpstr>
      <vt:lpstr>DISADVANTAGE  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cp:lastModifiedBy>Shital Mundlik</cp:lastModifiedBy>
  <cp:revision>2</cp:revision>
  <dcterms:created xsi:type="dcterms:W3CDTF">2021-04-11T13:37:38Z</dcterms:created>
  <dcterms:modified xsi:type="dcterms:W3CDTF">2021-04-19T20:13:12Z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2021-04-11T00:00:00Z</vt:filetime>
  </property>
</Properties>
</file>