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6c8baa8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6c8baa8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5869e5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5869e5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6aba8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6aba8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c8baa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c8baa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6c8baa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6c8baa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6c8baa8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6c8baa8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6c8baa8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6c8baa8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6c8baa8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6c8baa8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6c8baa8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6c8baa8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501.000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Super Resolution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Abhishek Guntaka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0891103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Super Resolution?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resolution image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38" y="405412"/>
            <a:ext cx="3582926" cy="43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4826988" y="10691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resolution image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27" y="405400"/>
            <a:ext cx="3582926" cy="433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convert?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992600" y="2414550"/>
            <a:ext cx="364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76750" y="2044850"/>
            <a:ext cx="1467900" cy="13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699075" y="2044850"/>
            <a:ext cx="1467900" cy="13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921400" y="2044850"/>
            <a:ext cx="1467900" cy="13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143725" y="2044850"/>
            <a:ext cx="1467900" cy="13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027113" y="2659550"/>
            <a:ext cx="589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249438" y="2659575"/>
            <a:ext cx="589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471763" y="2659575"/>
            <a:ext cx="589500" cy="1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14700" y="2358475"/>
            <a:ext cx="12420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PROCESSING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763462" y="2370975"/>
            <a:ext cx="1373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EXTRACTION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998738" y="2351325"/>
            <a:ext cx="1282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 LINEAR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140575" y="2408675"/>
            <a:ext cx="1467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RECONSTRUCTION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840525" y="1906850"/>
            <a:ext cx="2433900" cy="22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036075" y="1906850"/>
            <a:ext cx="2433900" cy="22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827250" y="2251850"/>
            <a:ext cx="1656000" cy="15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37000" y="2960650"/>
            <a:ext cx="4014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558963" y="2960650"/>
            <a:ext cx="4014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216875" y="2835250"/>
            <a:ext cx="1756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Original Image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102325" y="2835250"/>
            <a:ext cx="1349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Downsized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530775" y="2772500"/>
            <a:ext cx="15807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Upscaled back to original size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preprocessing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04250" y="1759325"/>
            <a:ext cx="1938600" cy="25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741450" y="1759325"/>
            <a:ext cx="1938600" cy="25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204875" y="1797850"/>
            <a:ext cx="818100" cy="25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973163" y="1797850"/>
            <a:ext cx="818100" cy="25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16300" y="2571750"/>
            <a:ext cx="17145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 resolution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Image input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549300" y="2863750"/>
            <a:ext cx="4941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251025" y="2863750"/>
            <a:ext cx="4941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019313" y="2863750"/>
            <a:ext cx="4941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985275" y="2650350"/>
            <a:ext cx="14712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resolution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Image output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372975" y="1961025"/>
            <a:ext cx="4482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162025" y="1950700"/>
            <a:ext cx="4404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032225" y="4303025"/>
            <a:ext cx="2218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Patch extraction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937500" y="4303025"/>
            <a:ext cx="126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 linear mapping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603728" y="4301250"/>
            <a:ext cx="1246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construction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45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https://arxiv.org/abs/1501.00092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