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2989-3E3E-40DB-A7BD-D90A06725A4E}"/>
              </a:ext>
            </a:extLst>
          </p:cNvPr>
          <p:cNvSpPr>
            <a:spLocks noGrp="1"/>
          </p:cNvSpPr>
          <p:nvPr>
            <p:ph type="ctrTitle"/>
          </p:nvPr>
        </p:nvSpPr>
        <p:spPr/>
        <p:txBody>
          <a:bodyPr/>
          <a:lstStyle/>
          <a:p>
            <a:r>
              <a:rPr lang="en-US" sz="3200" b="1" dirty="0"/>
              <a:t>PREDICTING THE E</a:t>
            </a:r>
            <a:r>
              <a:rPr lang="en-US" sz="3200" dirty="0"/>
              <a:t> </a:t>
            </a:r>
            <a:r>
              <a:rPr lang="en-US" sz="3200" b="1" dirty="0"/>
              <a:t>NERGY OUTPUT OF WIND TURBINE BASED ON WEATHER CONDITIONS</a:t>
            </a:r>
            <a:endParaRPr lang="en-US" sz="3200" dirty="0"/>
          </a:p>
        </p:txBody>
      </p:sp>
      <p:sp>
        <p:nvSpPr>
          <p:cNvPr id="3" name="Subtitle 2">
            <a:extLst>
              <a:ext uri="{FF2B5EF4-FFF2-40B4-BE49-F238E27FC236}">
                <a16:creationId xmlns:a16="http://schemas.microsoft.com/office/drawing/2014/main" id="{DF758B7E-E2B5-482F-82E7-23EFDFD40012}"/>
              </a:ext>
            </a:extLst>
          </p:cNvPr>
          <p:cNvSpPr>
            <a:spLocks noGrp="1"/>
          </p:cNvSpPr>
          <p:nvPr>
            <p:ph type="subTitle" idx="1"/>
          </p:nvPr>
        </p:nvSpPr>
        <p:spPr/>
        <p:txBody>
          <a:bodyPr/>
          <a:lstStyle/>
          <a:p>
            <a:r>
              <a:rPr lang="en-US" dirty="0"/>
              <a:t>BY ABHISHEK PRASAD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46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8510-021B-463D-87BD-0E9ED9285B72}"/>
              </a:ext>
            </a:extLst>
          </p:cNvPr>
          <p:cNvSpPr>
            <a:spLocks noGrp="1"/>
          </p:cNvSpPr>
          <p:nvPr>
            <p:ph type="title"/>
          </p:nvPr>
        </p:nvSpPr>
        <p:spPr>
          <a:xfrm>
            <a:off x="677334" y="609600"/>
            <a:ext cx="8596668" cy="662609"/>
          </a:xfrm>
        </p:spPr>
        <p:txBody>
          <a:bodyPr>
            <a:normAutofit/>
          </a:bodyPr>
          <a:lstStyle/>
          <a:p>
            <a:r>
              <a:rPr lang="en-US" b="1" dirty="0"/>
              <a:t>OVERVIEW </a:t>
            </a:r>
            <a:r>
              <a:rPr lang="en-US" sz="2800" dirty="0"/>
              <a:t>  </a:t>
            </a:r>
          </a:p>
        </p:txBody>
      </p:sp>
      <p:sp>
        <p:nvSpPr>
          <p:cNvPr id="3" name="Content Placeholder 2">
            <a:extLst>
              <a:ext uri="{FF2B5EF4-FFF2-40B4-BE49-F238E27FC236}">
                <a16:creationId xmlns:a16="http://schemas.microsoft.com/office/drawing/2014/main" id="{E8E1F3C1-D739-463D-8C9F-FE11CD26F863}"/>
              </a:ext>
            </a:extLst>
          </p:cNvPr>
          <p:cNvSpPr>
            <a:spLocks noGrp="1"/>
          </p:cNvSpPr>
          <p:nvPr>
            <p:ph idx="1"/>
          </p:nvPr>
        </p:nvSpPr>
        <p:spPr>
          <a:xfrm>
            <a:off x="677334" y="1670259"/>
            <a:ext cx="8596668" cy="3880773"/>
          </a:xfrm>
        </p:spPr>
        <p:txBody>
          <a:bodyPr/>
          <a:lstStyle/>
          <a:p>
            <a:r>
              <a:rPr lang="en-US" b="1" dirty="0"/>
              <a:t>AS OUR TRADITIONAL POWER SOURCES ARE RUNNING OVER NATURAL RESOURCES AND THEY ARE EVEN POLLUTING OUR ENVIRONMENT .</a:t>
            </a:r>
          </a:p>
          <a:p>
            <a:r>
              <a:rPr lang="en-US" b="1" dirty="0"/>
              <a:t> MOST OF COUNTRIES ARE STARTED INVESTING IN WIND ENERGY AND IT IS GROWING. BUT WE CAN’T ALONE DEPEND ON WIND ENERGY SINCE IT IS COMPLETE DEPENDS ON NATURE. </a:t>
            </a:r>
          </a:p>
          <a:p>
            <a:r>
              <a:rPr lang="en-US" b="1" dirty="0"/>
              <a:t>SO WE CAN MAKE A TIME SERIES MODEL WHICH CAN PREDICT IN FUTURE  THAT HOW MUCH ENERGY WILL BE PRODUCED USING SOME INDEPENDENT FACTORS LIKE WIND SPEED AND DIRECTION AND ACCORDING TO THIS OUR TRADITIONAL SYSTEMS DOESN’T OVER PRODUCE.</a:t>
            </a:r>
            <a:endParaRPr lang="en-US" dirty="0"/>
          </a:p>
        </p:txBody>
      </p:sp>
    </p:spTree>
    <p:extLst>
      <p:ext uri="{BB962C8B-B14F-4D97-AF65-F5344CB8AC3E}">
        <p14:creationId xmlns:p14="http://schemas.microsoft.com/office/powerpoint/2010/main" val="27231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8295-F95C-49C0-8768-0FD7E52708D9}"/>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1C9669BE-F65D-45BC-9F73-CB1DBF3170B9}"/>
              </a:ext>
            </a:extLst>
          </p:cNvPr>
          <p:cNvSpPr>
            <a:spLocks noGrp="1"/>
          </p:cNvSpPr>
          <p:nvPr>
            <p:ph idx="1"/>
          </p:nvPr>
        </p:nvSpPr>
        <p:spPr/>
        <p:txBody>
          <a:bodyPr/>
          <a:lstStyle/>
          <a:p>
            <a:pPr marL="0" indent="0">
              <a:buNone/>
            </a:pPr>
            <a:r>
              <a:rPr lang="en-US" dirty="0"/>
              <a:t> </a:t>
            </a:r>
          </a:p>
          <a:p>
            <a:pPr marL="0" indent="0">
              <a:buNone/>
            </a:pPr>
            <a:r>
              <a:rPr lang="en-US" b="1" dirty="0"/>
              <a:t>   IN THIS WE HAVE USED </a:t>
            </a:r>
            <a:endParaRPr lang="en-US" dirty="0"/>
          </a:p>
          <a:p>
            <a:r>
              <a:rPr lang="en-US" b="1" dirty="0"/>
              <a:t> FLASK</a:t>
            </a:r>
            <a:endParaRPr lang="en-US" dirty="0"/>
          </a:p>
          <a:p>
            <a:r>
              <a:rPr lang="en-US" b="1" dirty="0"/>
              <a:t> BOOTSTRAP</a:t>
            </a:r>
            <a:endParaRPr lang="en-US" dirty="0"/>
          </a:p>
          <a:p>
            <a:r>
              <a:rPr lang="en-US" b="1" dirty="0"/>
              <a:t> HTML</a:t>
            </a:r>
            <a:endParaRPr lang="en-US" dirty="0"/>
          </a:p>
          <a:p>
            <a:r>
              <a:rPr lang="en-US" b="1" dirty="0"/>
              <a:t>PLOTLY</a:t>
            </a:r>
            <a:endParaRPr lang="en-US" dirty="0"/>
          </a:p>
          <a:p>
            <a:r>
              <a:rPr lang="en-US" b="1" dirty="0"/>
              <a:t>IBM CLOUD SEVER</a:t>
            </a:r>
            <a:endParaRPr lang="en-US" dirty="0"/>
          </a:p>
          <a:p>
            <a:r>
              <a:rPr lang="en-US" b="1" dirty="0"/>
              <a:t>IBM DATABASE </a:t>
            </a:r>
          </a:p>
          <a:p>
            <a:r>
              <a:rPr lang="en-US" b="1" dirty="0"/>
              <a:t>WEATHER API</a:t>
            </a:r>
            <a:endParaRPr lang="en-US" dirty="0"/>
          </a:p>
        </p:txBody>
      </p:sp>
    </p:spTree>
    <p:extLst>
      <p:ext uri="{BB962C8B-B14F-4D97-AF65-F5344CB8AC3E}">
        <p14:creationId xmlns:p14="http://schemas.microsoft.com/office/powerpoint/2010/main" val="108826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0449-5DDA-4F54-BC52-94D09E0C10EE}"/>
              </a:ext>
            </a:extLst>
          </p:cNvPr>
          <p:cNvSpPr>
            <a:spLocks noGrp="1"/>
          </p:cNvSpPr>
          <p:nvPr>
            <p:ph type="title"/>
          </p:nvPr>
        </p:nvSpPr>
        <p:spPr/>
        <p:txBody>
          <a:bodyPr/>
          <a:lstStyle/>
          <a:p>
            <a:r>
              <a:rPr lang="en-US" dirty="0"/>
              <a:t>RESULTS</a:t>
            </a:r>
          </a:p>
        </p:txBody>
      </p:sp>
      <p:pic>
        <p:nvPicPr>
          <p:cNvPr id="1026" name="Picture 2">
            <a:extLst>
              <a:ext uri="{FF2B5EF4-FFF2-40B4-BE49-F238E27FC236}">
                <a16:creationId xmlns:a16="http://schemas.microsoft.com/office/drawing/2014/main" id="{2E1DC855-F945-42E6-A2FE-25503BEFB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1270000"/>
            <a:ext cx="8596667" cy="552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58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B904-1DFD-40A7-835F-61B5C9FBAF0A}"/>
              </a:ext>
            </a:extLst>
          </p:cNvPr>
          <p:cNvSpPr>
            <a:spLocks noGrp="1"/>
          </p:cNvSpPr>
          <p:nvPr>
            <p:ph type="title"/>
          </p:nvPr>
        </p:nvSpPr>
        <p:spPr/>
        <p:txBody>
          <a:bodyPr/>
          <a:lstStyle/>
          <a:p>
            <a:r>
              <a:rPr lang="en-US" dirty="0"/>
              <a:t>RESULTS</a:t>
            </a:r>
            <a:br>
              <a:rPr lang="en-US" dirty="0"/>
            </a:br>
            <a:endParaRPr lang="en-US" dirty="0"/>
          </a:p>
        </p:txBody>
      </p:sp>
      <p:sp>
        <p:nvSpPr>
          <p:cNvPr id="3" name="Content Placeholder 2">
            <a:extLst>
              <a:ext uri="{FF2B5EF4-FFF2-40B4-BE49-F238E27FC236}">
                <a16:creationId xmlns:a16="http://schemas.microsoft.com/office/drawing/2014/main" id="{817CFBF4-558F-4345-AA13-42608FB99541}"/>
              </a:ext>
            </a:extLst>
          </p:cNvPr>
          <p:cNvSpPr>
            <a:spLocks noGrp="1"/>
          </p:cNvSpPr>
          <p:nvPr>
            <p:ph idx="1"/>
          </p:nvPr>
        </p:nvSpPr>
        <p:spPr/>
        <p:txBody>
          <a:bodyPr/>
          <a:lstStyle/>
          <a:p>
            <a:r>
              <a:rPr lang="en-US" dirty="0"/>
              <a:t>RMSE IS 369 KWH.</a:t>
            </a:r>
          </a:p>
          <a:p>
            <a:r>
              <a:rPr lang="en-US" dirty="0"/>
              <a:t>IT PREDICTS THE OUTPUT OF 95% CONFIDENCE  INTERVAL.</a:t>
            </a:r>
          </a:p>
          <a:p>
            <a:r>
              <a:rPr lang="en-US" dirty="0"/>
              <a:t>FROM STATISTICAL TEST DATA IS STATINONERY</a:t>
            </a:r>
          </a:p>
          <a:p>
            <a:r>
              <a:rPr lang="en-US" dirty="0"/>
              <a:t>IT HAS NO SEASONALITY</a:t>
            </a:r>
          </a:p>
          <a:p>
            <a:r>
              <a:rPr lang="en-US"/>
              <a:t>IT HAS AUTOCORRELATION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9159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8985-17B5-4FE2-8A1F-78FB4C06D90D}"/>
              </a:ext>
            </a:extLst>
          </p:cNvPr>
          <p:cNvSpPr>
            <a:spLocks noGrp="1"/>
          </p:cNvSpPr>
          <p:nvPr>
            <p:ph type="title"/>
          </p:nvPr>
        </p:nvSpPr>
        <p:spPr/>
        <p:txBody>
          <a:bodyPr/>
          <a:lstStyle/>
          <a:p>
            <a:r>
              <a:rPr lang="en-US" dirty="0"/>
              <a:t>WEBSITE SLIDES</a:t>
            </a:r>
          </a:p>
        </p:txBody>
      </p:sp>
      <p:pic>
        <p:nvPicPr>
          <p:cNvPr id="2050" name="Picture 2">
            <a:extLst>
              <a:ext uri="{FF2B5EF4-FFF2-40B4-BE49-F238E27FC236}">
                <a16:creationId xmlns:a16="http://schemas.microsoft.com/office/drawing/2014/main" id="{C9821249-852D-404B-B307-6644EABB5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168" y="2160588"/>
            <a:ext cx="690370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12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C2CB-D6CE-42DD-9B5C-93C25AB8AF94}"/>
              </a:ext>
            </a:extLst>
          </p:cNvPr>
          <p:cNvSpPr>
            <a:spLocks noGrp="1"/>
          </p:cNvSpPr>
          <p:nvPr>
            <p:ph type="title"/>
          </p:nvPr>
        </p:nvSpPr>
        <p:spPr>
          <a:xfrm>
            <a:off x="677334" y="609600"/>
            <a:ext cx="8596668" cy="45719"/>
          </a:xfrm>
        </p:spPr>
        <p:txBody>
          <a:bodyPr>
            <a:normAutofit fontScale="90000"/>
          </a:bodyPr>
          <a:lstStyle/>
          <a:p>
            <a:r>
              <a:rPr lang="en-US" dirty="0"/>
              <a:t>WEBSITE </a:t>
            </a:r>
          </a:p>
        </p:txBody>
      </p:sp>
      <p:pic>
        <p:nvPicPr>
          <p:cNvPr id="3074" name="Picture 2">
            <a:extLst>
              <a:ext uri="{FF2B5EF4-FFF2-40B4-BE49-F238E27FC236}">
                <a16:creationId xmlns:a16="http://schemas.microsoft.com/office/drawing/2014/main" id="{E25014F9-0BA8-40FB-9BFE-633C03E41B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367" y="1941029"/>
            <a:ext cx="6903703" cy="38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97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BBB0-84DE-4241-A46A-55FF5576BC4D}"/>
              </a:ext>
            </a:extLst>
          </p:cNvPr>
          <p:cNvSpPr>
            <a:spLocks noGrp="1"/>
          </p:cNvSpPr>
          <p:nvPr>
            <p:ph type="title"/>
          </p:nvPr>
        </p:nvSpPr>
        <p:spPr/>
        <p:txBody>
          <a:bodyPr/>
          <a:lstStyle/>
          <a:p>
            <a:r>
              <a:rPr lang="en-US" dirty="0"/>
              <a:t>WEBSITE</a:t>
            </a:r>
          </a:p>
        </p:txBody>
      </p:sp>
      <p:pic>
        <p:nvPicPr>
          <p:cNvPr id="4098" name="Picture 2">
            <a:extLst>
              <a:ext uri="{FF2B5EF4-FFF2-40B4-BE49-F238E27FC236}">
                <a16:creationId xmlns:a16="http://schemas.microsoft.com/office/drawing/2014/main" id="{0989D64B-2E65-452E-ADCB-8CAFD39E8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168" y="2160588"/>
            <a:ext cx="690370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77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0614-B88A-450E-ABCD-3BCBE1B37146}"/>
              </a:ext>
            </a:extLst>
          </p:cNvPr>
          <p:cNvSpPr>
            <a:spLocks noGrp="1"/>
          </p:cNvSpPr>
          <p:nvPr>
            <p:ph type="title"/>
          </p:nvPr>
        </p:nvSpPr>
        <p:spPr/>
        <p:txBody>
          <a:bodyPr/>
          <a:lstStyle/>
          <a:p>
            <a:r>
              <a:rPr lang="en-US" dirty="0"/>
              <a:t>WEBSITE</a:t>
            </a:r>
          </a:p>
        </p:txBody>
      </p:sp>
      <p:pic>
        <p:nvPicPr>
          <p:cNvPr id="5122" name="Picture 2">
            <a:extLst>
              <a:ext uri="{FF2B5EF4-FFF2-40B4-BE49-F238E27FC236}">
                <a16:creationId xmlns:a16="http://schemas.microsoft.com/office/drawing/2014/main" id="{36A06069-A409-449D-AA76-7953023C0C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9525" y="2924948"/>
            <a:ext cx="4184650" cy="23527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D3B6EB0-58D9-4CB5-A08C-842089B8F0C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77863" y="2925394"/>
            <a:ext cx="4183062" cy="235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2547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164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PREDICTING THE E NERGY OUTPUT OF WIND TURBINE BASED ON WEATHER CONDITIONS</vt:lpstr>
      <vt:lpstr>OVERVIEW   </vt:lpstr>
      <vt:lpstr>TECHNOLOGY STACK</vt:lpstr>
      <vt:lpstr>RESULTS</vt:lpstr>
      <vt:lpstr>RESULTS </vt:lpstr>
      <vt:lpstr>WEBSITE SLIDES</vt:lpstr>
      <vt:lpstr>WEBSITE </vt:lpstr>
      <vt:lpstr>WEBSITE</vt:lpstr>
      <vt:lpstr>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 NERGY OUTPUT OF WIND TURBINE BASED ON WEATHER CONDITIONS</dc:title>
  <dc:creator>admin</dc:creator>
  <cp:lastModifiedBy>admin</cp:lastModifiedBy>
  <cp:revision>3</cp:revision>
  <dcterms:created xsi:type="dcterms:W3CDTF">2020-07-14T18:18:56Z</dcterms:created>
  <dcterms:modified xsi:type="dcterms:W3CDTF">2020-07-14T18:30:08Z</dcterms:modified>
</cp:coreProperties>
</file>