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94"/>
  </p:normalViewPr>
  <p:slideViewPr>
    <p:cSldViewPr snapToGrid="0">
      <p:cViewPr varScale="1">
        <p:scale>
          <a:sx n="117" d="100"/>
          <a:sy n="11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7FAA7-FDE4-48AA-9689-742F561ABB07}" type="doc">
      <dgm:prSet loTypeId="urn:microsoft.com/office/officeart/2005/8/layout/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C310D9B-FC85-48BE-A8FA-205F7F51350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Stone tools (2.6 million years ago</a:t>
          </a:r>
        </a:p>
      </dgm:t>
    </dgm:pt>
    <dgm:pt modelId="{8FAD7F68-D73F-4356-AF18-51B1836EC3E4}" type="parTrans" cxnId="{9EB82B35-123C-4BB9-8711-1334DC27BAB3}">
      <dgm:prSet/>
      <dgm:spPr/>
      <dgm:t>
        <a:bodyPr/>
        <a:lstStyle/>
        <a:p>
          <a:endParaRPr lang="en-US"/>
        </a:p>
      </dgm:t>
    </dgm:pt>
    <dgm:pt modelId="{3503D7D5-AA1B-4F59-88F2-0769B8015668}" type="sibTrans" cxnId="{9EB82B35-123C-4BB9-8711-1334DC27BAB3}">
      <dgm:prSet/>
      <dgm:spPr/>
      <dgm:t>
        <a:bodyPr/>
        <a:lstStyle/>
        <a:p>
          <a:endParaRPr lang="en-US"/>
        </a:p>
      </dgm:t>
    </dgm:pt>
    <dgm:pt modelId="{83083B1A-97C6-4B57-A33A-0B4CFEF173F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Control of fire (1 million years ago)</a:t>
          </a:r>
        </a:p>
      </dgm:t>
    </dgm:pt>
    <dgm:pt modelId="{AE5A1AB4-1F62-4974-A6C7-CF54BF4C0B58}" type="parTrans" cxnId="{8EC12EB7-36E9-4EC9-AC9D-021BBD2FAB6F}">
      <dgm:prSet/>
      <dgm:spPr/>
      <dgm:t>
        <a:bodyPr/>
        <a:lstStyle/>
        <a:p>
          <a:endParaRPr lang="en-US"/>
        </a:p>
      </dgm:t>
    </dgm:pt>
    <dgm:pt modelId="{F49909F7-4B54-40D9-94C9-91314C8A8E12}" type="sibTrans" cxnId="{8EC12EB7-36E9-4EC9-AC9D-021BBD2FAB6F}">
      <dgm:prSet/>
      <dgm:spPr/>
      <dgm:t>
        <a:bodyPr/>
        <a:lstStyle/>
        <a:p>
          <a:endParaRPr lang="en-US"/>
        </a:p>
      </dgm:t>
    </dgm:pt>
    <dgm:pt modelId="{1B9FE20E-8CDB-4BE9-AE89-1F834184364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wheel (3500 BCE)</a:t>
          </a:r>
        </a:p>
      </dgm:t>
    </dgm:pt>
    <dgm:pt modelId="{20EEA25D-DC31-4D43-8C94-A6532C8B1D2E}" type="parTrans" cxnId="{4E31FCC5-24E0-4D34-B547-129049E05125}">
      <dgm:prSet/>
      <dgm:spPr/>
      <dgm:t>
        <a:bodyPr/>
        <a:lstStyle/>
        <a:p>
          <a:endParaRPr lang="en-US"/>
        </a:p>
      </dgm:t>
    </dgm:pt>
    <dgm:pt modelId="{67A7C13F-ABA6-4FD9-803F-A57FD7869491}" type="sibTrans" cxnId="{4E31FCC5-24E0-4D34-B547-129049E05125}">
      <dgm:prSet/>
      <dgm:spPr/>
      <dgm:t>
        <a:bodyPr/>
        <a:lstStyle/>
        <a:p>
          <a:endParaRPr lang="en-US"/>
        </a:p>
      </dgm:t>
    </dgm:pt>
    <dgm:pt modelId="{383A9CA3-3942-4E84-B47C-BC8ECC9964D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Agriculture (10,000 BCE)</a:t>
          </a:r>
        </a:p>
      </dgm:t>
    </dgm:pt>
    <dgm:pt modelId="{684AB1B8-F032-4ADE-9859-EF217F4E71C2}" type="parTrans" cxnId="{C59A36CD-EB8A-4988-BF88-64C845163D5A}">
      <dgm:prSet/>
      <dgm:spPr/>
      <dgm:t>
        <a:bodyPr/>
        <a:lstStyle/>
        <a:p>
          <a:endParaRPr lang="en-US"/>
        </a:p>
      </dgm:t>
    </dgm:pt>
    <dgm:pt modelId="{03DEE8FB-0FF8-4F9A-87FE-E66F56B7786E}" type="sibTrans" cxnId="{C59A36CD-EB8A-4988-BF88-64C845163D5A}">
      <dgm:prSet/>
      <dgm:spPr/>
      <dgm:t>
        <a:bodyPr/>
        <a:lstStyle/>
        <a:p>
          <a:endParaRPr lang="en-US"/>
        </a:p>
      </dgm:t>
    </dgm:pt>
    <dgm:pt modelId="{63CF6ACB-612F-49A4-BE4F-962A2A33EB7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Writing (around 3400 BCE) </a:t>
          </a:r>
        </a:p>
      </dgm:t>
    </dgm:pt>
    <dgm:pt modelId="{3477DFE8-E139-4DD9-AE84-68C5A51A2A43}" type="parTrans" cxnId="{0FA6E805-66A2-4F13-BFAC-EF00D475977E}">
      <dgm:prSet/>
      <dgm:spPr/>
      <dgm:t>
        <a:bodyPr/>
        <a:lstStyle/>
        <a:p>
          <a:endParaRPr lang="en-US"/>
        </a:p>
      </dgm:t>
    </dgm:pt>
    <dgm:pt modelId="{B2F8332C-2C9B-4BCD-AA59-D443B43D56B8}" type="sibTrans" cxnId="{0FA6E805-66A2-4F13-BFAC-EF00D475977E}">
      <dgm:prSet/>
      <dgm:spPr/>
      <dgm:t>
        <a:bodyPr/>
        <a:lstStyle/>
        <a:p>
          <a:endParaRPr lang="en-US"/>
        </a:p>
      </dgm:t>
    </dgm:pt>
    <dgm:pt modelId="{9AE14AE9-95A4-46B6-BB61-1076836841C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compass (around 200 BCE)</a:t>
          </a:r>
        </a:p>
      </dgm:t>
    </dgm:pt>
    <dgm:pt modelId="{16601480-10F2-4432-A64A-FA5DFEE509BE}" type="parTrans" cxnId="{4114604D-EB3A-40A3-AD7E-39D01D3BBB6B}">
      <dgm:prSet/>
      <dgm:spPr/>
      <dgm:t>
        <a:bodyPr/>
        <a:lstStyle/>
        <a:p>
          <a:endParaRPr lang="en-US"/>
        </a:p>
      </dgm:t>
    </dgm:pt>
    <dgm:pt modelId="{3635F01D-D423-4F3E-A0E2-25BC160D2CBA}" type="sibTrans" cxnId="{4114604D-EB3A-40A3-AD7E-39D01D3BBB6B}">
      <dgm:prSet/>
      <dgm:spPr/>
      <dgm:t>
        <a:bodyPr/>
        <a:lstStyle/>
        <a:p>
          <a:endParaRPr lang="en-US"/>
        </a:p>
      </dgm:t>
    </dgm:pt>
    <dgm:pt modelId="{952D3AF4-6962-417B-A1B6-35889AB7E33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Printing press (1440)</a:t>
          </a:r>
        </a:p>
      </dgm:t>
    </dgm:pt>
    <dgm:pt modelId="{A5D5D2F8-A18D-43A2-BF83-507D754B68DC}" type="parTrans" cxnId="{93C8EE56-639B-4C47-A9D7-47069BB3D018}">
      <dgm:prSet/>
      <dgm:spPr/>
      <dgm:t>
        <a:bodyPr/>
        <a:lstStyle/>
        <a:p>
          <a:endParaRPr lang="en-US"/>
        </a:p>
      </dgm:t>
    </dgm:pt>
    <dgm:pt modelId="{556B0505-B58C-4894-9D86-460F3F319C10}" type="sibTrans" cxnId="{93C8EE56-639B-4C47-A9D7-47069BB3D018}">
      <dgm:prSet/>
      <dgm:spPr/>
      <dgm:t>
        <a:bodyPr/>
        <a:lstStyle/>
        <a:p>
          <a:endParaRPr lang="en-US"/>
        </a:p>
      </dgm:t>
    </dgm:pt>
    <dgm:pt modelId="{977E948C-3C55-43A9-8F78-2EABB969DF6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Steam engine (1712)</a:t>
          </a:r>
        </a:p>
      </dgm:t>
    </dgm:pt>
    <dgm:pt modelId="{46845057-CE95-47EA-9FBE-51324FF13D2C}" type="parTrans" cxnId="{AC92A824-19D1-4F8B-9D4B-A8C50A60CF85}">
      <dgm:prSet/>
      <dgm:spPr/>
      <dgm:t>
        <a:bodyPr/>
        <a:lstStyle/>
        <a:p>
          <a:endParaRPr lang="en-US"/>
        </a:p>
      </dgm:t>
    </dgm:pt>
    <dgm:pt modelId="{057D5513-A51B-4EF0-A283-707C787E3550}" type="sibTrans" cxnId="{AC92A824-19D1-4F8B-9D4B-A8C50A60CF85}">
      <dgm:prSet/>
      <dgm:spPr/>
      <dgm:t>
        <a:bodyPr/>
        <a:lstStyle/>
        <a:p>
          <a:endParaRPr lang="en-US"/>
        </a:p>
      </dgm:t>
    </dgm:pt>
    <dgm:pt modelId="{74A6E087-2C32-406C-AB07-FB1045D1AD5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Electricity (19th century)</a:t>
          </a:r>
        </a:p>
      </dgm:t>
    </dgm:pt>
    <dgm:pt modelId="{4FAF908A-F9DF-4B02-BB70-38E97A44CC61}" type="parTrans" cxnId="{2867FD86-0673-4BCF-8BF4-6C56FCD6D544}">
      <dgm:prSet/>
      <dgm:spPr/>
      <dgm:t>
        <a:bodyPr/>
        <a:lstStyle/>
        <a:p>
          <a:endParaRPr lang="en-US"/>
        </a:p>
      </dgm:t>
    </dgm:pt>
    <dgm:pt modelId="{D304C306-ACBD-4C8D-9694-26CC0D35D205}" type="sibTrans" cxnId="{2867FD86-0673-4BCF-8BF4-6C56FCD6D544}">
      <dgm:prSet/>
      <dgm:spPr/>
      <dgm:t>
        <a:bodyPr/>
        <a:lstStyle/>
        <a:p>
          <a:endParaRPr lang="en-US"/>
        </a:p>
      </dgm:t>
    </dgm:pt>
    <dgm:pt modelId="{8D9A882F-F7FE-45A3-8410-59BCEC61A02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Antibiotics (1928)</a:t>
          </a:r>
        </a:p>
      </dgm:t>
    </dgm:pt>
    <dgm:pt modelId="{DE679467-9E8B-4676-A8EA-D9D9C8C9D881}" type="parTrans" cxnId="{EA1C6129-CD94-4E64-8E7C-0C97C3E68A51}">
      <dgm:prSet/>
      <dgm:spPr/>
      <dgm:t>
        <a:bodyPr/>
        <a:lstStyle/>
        <a:p>
          <a:endParaRPr lang="en-US"/>
        </a:p>
      </dgm:t>
    </dgm:pt>
    <dgm:pt modelId="{907960A0-93FF-488D-89C9-B6C2B0A30564}" type="sibTrans" cxnId="{EA1C6129-CD94-4E64-8E7C-0C97C3E68A51}">
      <dgm:prSet/>
      <dgm:spPr/>
      <dgm:t>
        <a:bodyPr/>
        <a:lstStyle/>
        <a:p>
          <a:endParaRPr lang="en-US"/>
        </a:p>
      </dgm:t>
    </dgm:pt>
    <dgm:pt modelId="{53288AAE-54B3-40AC-A5A2-C9C3EECFE52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internet (1960s-1990s)</a:t>
          </a:r>
        </a:p>
      </dgm:t>
    </dgm:pt>
    <dgm:pt modelId="{4002E455-2924-4F50-8A88-5AA47AD30E3B}" type="parTrans" cxnId="{9BBC8526-5BD6-49A4-AE07-1050F3FEC234}">
      <dgm:prSet/>
      <dgm:spPr/>
      <dgm:t>
        <a:bodyPr/>
        <a:lstStyle/>
        <a:p>
          <a:endParaRPr lang="en-US"/>
        </a:p>
      </dgm:t>
    </dgm:pt>
    <dgm:pt modelId="{A84E9474-6F1E-4D03-8DF4-50DE234FC198}" type="sibTrans" cxnId="{9BBC8526-5BD6-49A4-AE07-1050F3FEC234}">
      <dgm:prSet/>
      <dgm:spPr/>
      <dgm:t>
        <a:bodyPr/>
        <a:lstStyle/>
        <a:p>
          <a:endParaRPr lang="en-US"/>
        </a:p>
      </dgm:t>
    </dgm:pt>
    <dgm:pt modelId="{3F6C4460-EF6A-4062-AF02-14BDCD4E682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Computers (20th century)</a:t>
          </a:r>
        </a:p>
      </dgm:t>
    </dgm:pt>
    <dgm:pt modelId="{4D118A09-F78A-413A-9F90-DCADCCB01446}" type="parTrans" cxnId="{7C1DF7CB-29C0-4C59-AC98-C8ED9CB2B114}">
      <dgm:prSet/>
      <dgm:spPr/>
      <dgm:t>
        <a:bodyPr/>
        <a:lstStyle/>
        <a:p>
          <a:endParaRPr lang="en-US"/>
        </a:p>
      </dgm:t>
    </dgm:pt>
    <dgm:pt modelId="{A40586D4-A2F9-4B0B-B752-BD9457F41270}" type="sibTrans" cxnId="{7C1DF7CB-29C0-4C59-AC98-C8ED9CB2B114}">
      <dgm:prSet/>
      <dgm:spPr/>
      <dgm:t>
        <a:bodyPr/>
        <a:lstStyle/>
        <a:p>
          <a:endParaRPr lang="en-US"/>
        </a:p>
      </dgm:t>
    </dgm:pt>
    <dgm:pt modelId="{EC196C62-EE95-5642-811B-C4477EED39F2}" type="pres">
      <dgm:prSet presAssocID="{DCD7FAA7-FDE4-48AA-9689-742F561ABB07}" presName="diagram" presStyleCnt="0">
        <dgm:presLayoutVars>
          <dgm:dir/>
          <dgm:resizeHandles val="exact"/>
        </dgm:presLayoutVars>
      </dgm:prSet>
      <dgm:spPr/>
    </dgm:pt>
    <dgm:pt modelId="{57F72AC1-644F-5C41-A2AC-20DE134C52DC}" type="pres">
      <dgm:prSet presAssocID="{FC310D9B-FC85-48BE-A8FA-205F7F513502}" presName="node" presStyleLbl="node1" presStyleIdx="0" presStyleCnt="12">
        <dgm:presLayoutVars>
          <dgm:bulletEnabled val="1"/>
        </dgm:presLayoutVars>
      </dgm:prSet>
      <dgm:spPr/>
    </dgm:pt>
    <dgm:pt modelId="{10CE9CAF-4623-AB4F-9AFC-31368240D3FF}" type="pres">
      <dgm:prSet presAssocID="{3503D7D5-AA1B-4F59-88F2-0769B8015668}" presName="sibTrans" presStyleLbl="sibTrans2D1" presStyleIdx="0" presStyleCnt="11"/>
      <dgm:spPr/>
    </dgm:pt>
    <dgm:pt modelId="{CDB81E4A-69C6-F646-BD20-C0E3C7F3F43A}" type="pres">
      <dgm:prSet presAssocID="{3503D7D5-AA1B-4F59-88F2-0769B8015668}" presName="connectorText" presStyleLbl="sibTrans2D1" presStyleIdx="0" presStyleCnt="11"/>
      <dgm:spPr/>
    </dgm:pt>
    <dgm:pt modelId="{ABD31590-2D49-9143-A28B-C5C946682FD9}" type="pres">
      <dgm:prSet presAssocID="{83083B1A-97C6-4B57-A33A-0B4CFEF173F0}" presName="node" presStyleLbl="node1" presStyleIdx="1" presStyleCnt="12">
        <dgm:presLayoutVars>
          <dgm:bulletEnabled val="1"/>
        </dgm:presLayoutVars>
      </dgm:prSet>
      <dgm:spPr/>
    </dgm:pt>
    <dgm:pt modelId="{836DA590-6182-CB4E-87E4-339004370CDC}" type="pres">
      <dgm:prSet presAssocID="{F49909F7-4B54-40D9-94C9-91314C8A8E12}" presName="sibTrans" presStyleLbl="sibTrans2D1" presStyleIdx="1" presStyleCnt="11"/>
      <dgm:spPr/>
    </dgm:pt>
    <dgm:pt modelId="{791DBD18-938B-5C43-A6C1-C34070AAAE0C}" type="pres">
      <dgm:prSet presAssocID="{F49909F7-4B54-40D9-94C9-91314C8A8E12}" presName="connectorText" presStyleLbl="sibTrans2D1" presStyleIdx="1" presStyleCnt="11"/>
      <dgm:spPr/>
    </dgm:pt>
    <dgm:pt modelId="{2863DE66-A930-914B-9427-3B39103B0FBE}" type="pres">
      <dgm:prSet presAssocID="{1B9FE20E-8CDB-4BE9-AE89-1F834184364F}" presName="node" presStyleLbl="node1" presStyleIdx="2" presStyleCnt="12">
        <dgm:presLayoutVars>
          <dgm:bulletEnabled val="1"/>
        </dgm:presLayoutVars>
      </dgm:prSet>
      <dgm:spPr/>
    </dgm:pt>
    <dgm:pt modelId="{FA9438D1-65E2-4840-957C-12A7F6A56C6A}" type="pres">
      <dgm:prSet presAssocID="{67A7C13F-ABA6-4FD9-803F-A57FD7869491}" presName="sibTrans" presStyleLbl="sibTrans2D1" presStyleIdx="2" presStyleCnt="11"/>
      <dgm:spPr/>
    </dgm:pt>
    <dgm:pt modelId="{0DDE1736-15DE-3843-8639-7D75742BDB36}" type="pres">
      <dgm:prSet presAssocID="{67A7C13F-ABA6-4FD9-803F-A57FD7869491}" presName="connectorText" presStyleLbl="sibTrans2D1" presStyleIdx="2" presStyleCnt="11"/>
      <dgm:spPr/>
    </dgm:pt>
    <dgm:pt modelId="{6F3A67E4-B6DF-A94D-8586-9C75BBED51B2}" type="pres">
      <dgm:prSet presAssocID="{383A9CA3-3942-4E84-B47C-BC8ECC9964D4}" presName="node" presStyleLbl="node1" presStyleIdx="3" presStyleCnt="12">
        <dgm:presLayoutVars>
          <dgm:bulletEnabled val="1"/>
        </dgm:presLayoutVars>
      </dgm:prSet>
      <dgm:spPr/>
    </dgm:pt>
    <dgm:pt modelId="{2B5DC62A-B55B-EB46-98A3-781D7F425777}" type="pres">
      <dgm:prSet presAssocID="{03DEE8FB-0FF8-4F9A-87FE-E66F56B7786E}" presName="sibTrans" presStyleLbl="sibTrans2D1" presStyleIdx="3" presStyleCnt="11"/>
      <dgm:spPr/>
    </dgm:pt>
    <dgm:pt modelId="{D76F1C2D-D8E4-814C-97C0-7A8FA4C5347D}" type="pres">
      <dgm:prSet presAssocID="{03DEE8FB-0FF8-4F9A-87FE-E66F56B7786E}" presName="connectorText" presStyleLbl="sibTrans2D1" presStyleIdx="3" presStyleCnt="11"/>
      <dgm:spPr/>
    </dgm:pt>
    <dgm:pt modelId="{8ECC7FB8-F5AC-2941-A5ED-E2990FF3D47F}" type="pres">
      <dgm:prSet presAssocID="{63CF6ACB-612F-49A4-BE4F-962A2A33EB74}" presName="node" presStyleLbl="node1" presStyleIdx="4" presStyleCnt="12">
        <dgm:presLayoutVars>
          <dgm:bulletEnabled val="1"/>
        </dgm:presLayoutVars>
      </dgm:prSet>
      <dgm:spPr/>
    </dgm:pt>
    <dgm:pt modelId="{1EC094B9-E43E-0649-9BB7-5E552E8E7D46}" type="pres">
      <dgm:prSet presAssocID="{B2F8332C-2C9B-4BCD-AA59-D443B43D56B8}" presName="sibTrans" presStyleLbl="sibTrans2D1" presStyleIdx="4" presStyleCnt="11"/>
      <dgm:spPr/>
    </dgm:pt>
    <dgm:pt modelId="{D93BC39D-6AA6-B046-BDDC-70F077CB8788}" type="pres">
      <dgm:prSet presAssocID="{B2F8332C-2C9B-4BCD-AA59-D443B43D56B8}" presName="connectorText" presStyleLbl="sibTrans2D1" presStyleIdx="4" presStyleCnt="11"/>
      <dgm:spPr/>
    </dgm:pt>
    <dgm:pt modelId="{9BC7EA65-4E48-BF4D-BB26-2AD1C9369F2A}" type="pres">
      <dgm:prSet presAssocID="{9AE14AE9-95A4-46B6-BB61-1076836841CE}" presName="node" presStyleLbl="node1" presStyleIdx="5" presStyleCnt="12">
        <dgm:presLayoutVars>
          <dgm:bulletEnabled val="1"/>
        </dgm:presLayoutVars>
      </dgm:prSet>
      <dgm:spPr/>
    </dgm:pt>
    <dgm:pt modelId="{18631FD9-2507-CD4B-86D7-81F4EDE0AB04}" type="pres">
      <dgm:prSet presAssocID="{3635F01D-D423-4F3E-A0E2-25BC160D2CBA}" presName="sibTrans" presStyleLbl="sibTrans2D1" presStyleIdx="5" presStyleCnt="11"/>
      <dgm:spPr/>
    </dgm:pt>
    <dgm:pt modelId="{B30F7420-A732-CE4B-A492-FDACAEDCD82B}" type="pres">
      <dgm:prSet presAssocID="{3635F01D-D423-4F3E-A0E2-25BC160D2CBA}" presName="connectorText" presStyleLbl="sibTrans2D1" presStyleIdx="5" presStyleCnt="11"/>
      <dgm:spPr/>
    </dgm:pt>
    <dgm:pt modelId="{F3050C46-EB06-EF4C-B9A3-4B6E707B0635}" type="pres">
      <dgm:prSet presAssocID="{952D3AF4-6962-417B-A1B6-35889AB7E332}" presName="node" presStyleLbl="node1" presStyleIdx="6" presStyleCnt="12">
        <dgm:presLayoutVars>
          <dgm:bulletEnabled val="1"/>
        </dgm:presLayoutVars>
      </dgm:prSet>
      <dgm:spPr/>
    </dgm:pt>
    <dgm:pt modelId="{D11F9FBF-68BD-6445-9E34-9A8136179817}" type="pres">
      <dgm:prSet presAssocID="{556B0505-B58C-4894-9D86-460F3F319C10}" presName="sibTrans" presStyleLbl="sibTrans2D1" presStyleIdx="6" presStyleCnt="11"/>
      <dgm:spPr/>
    </dgm:pt>
    <dgm:pt modelId="{4226A88F-0CDF-D340-8E2D-EB81CC0DA053}" type="pres">
      <dgm:prSet presAssocID="{556B0505-B58C-4894-9D86-460F3F319C10}" presName="connectorText" presStyleLbl="sibTrans2D1" presStyleIdx="6" presStyleCnt="11"/>
      <dgm:spPr/>
    </dgm:pt>
    <dgm:pt modelId="{4CE36471-EAA8-8A41-B075-882BB32B1C15}" type="pres">
      <dgm:prSet presAssocID="{977E948C-3C55-43A9-8F78-2EABB969DF64}" presName="node" presStyleLbl="node1" presStyleIdx="7" presStyleCnt="12">
        <dgm:presLayoutVars>
          <dgm:bulletEnabled val="1"/>
        </dgm:presLayoutVars>
      </dgm:prSet>
      <dgm:spPr/>
    </dgm:pt>
    <dgm:pt modelId="{ADB1533E-3A5C-0348-801A-6D885341D9D4}" type="pres">
      <dgm:prSet presAssocID="{057D5513-A51B-4EF0-A283-707C787E3550}" presName="sibTrans" presStyleLbl="sibTrans2D1" presStyleIdx="7" presStyleCnt="11"/>
      <dgm:spPr/>
    </dgm:pt>
    <dgm:pt modelId="{74EE4128-2C67-CE49-9ACB-8D42A62B0643}" type="pres">
      <dgm:prSet presAssocID="{057D5513-A51B-4EF0-A283-707C787E3550}" presName="connectorText" presStyleLbl="sibTrans2D1" presStyleIdx="7" presStyleCnt="11"/>
      <dgm:spPr/>
    </dgm:pt>
    <dgm:pt modelId="{B55915C3-EAB5-6F4A-9EE6-C0011B966242}" type="pres">
      <dgm:prSet presAssocID="{74A6E087-2C32-406C-AB07-FB1045D1AD55}" presName="node" presStyleLbl="node1" presStyleIdx="8" presStyleCnt="12">
        <dgm:presLayoutVars>
          <dgm:bulletEnabled val="1"/>
        </dgm:presLayoutVars>
      </dgm:prSet>
      <dgm:spPr/>
    </dgm:pt>
    <dgm:pt modelId="{DBFF4209-28C1-CC45-BD32-1D80B6FFAA95}" type="pres">
      <dgm:prSet presAssocID="{D304C306-ACBD-4C8D-9694-26CC0D35D205}" presName="sibTrans" presStyleLbl="sibTrans2D1" presStyleIdx="8" presStyleCnt="11"/>
      <dgm:spPr/>
    </dgm:pt>
    <dgm:pt modelId="{5DB9612B-8F5C-D944-9C05-FEFC8B565D60}" type="pres">
      <dgm:prSet presAssocID="{D304C306-ACBD-4C8D-9694-26CC0D35D205}" presName="connectorText" presStyleLbl="sibTrans2D1" presStyleIdx="8" presStyleCnt="11"/>
      <dgm:spPr/>
    </dgm:pt>
    <dgm:pt modelId="{6EDADC29-5C47-1C4F-ABF8-2729489BDB09}" type="pres">
      <dgm:prSet presAssocID="{8D9A882F-F7FE-45A3-8410-59BCEC61A025}" presName="node" presStyleLbl="node1" presStyleIdx="9" presStyleCnt="12">
        <dgm:presLayoutVars>
          <dgm:bulletEnabled val="1"/>
        </dgm:presLayoutVars>
      </dgm:prSet>
      <dgm:spPr/>
    </dgm:pt>
    <dgm:pt modelId="{8D5FD797-C18A-F14C-81D9-2148196C0457}" type="pres">
      <dgm:prSet presAssocID="{907960A0-93FF-488D-89C9-B6C2B0A30564}" presName="sibTrans" presStyleLbl="sibTrans2D1" presStyleIdx="9" presStyleCnt="11"/>
      <dgm:spPr/>
    </dgm:pt>
    <dgm:pt modelId="{937DD7DB-1B71-8E42-9A3C-CA5AEEBA2577}" type="pres">
      <dgm:prSet presAssocID="{907960A0-93FF-488D-89C9-B6C2B0A30564}" presName="connectorText" presStyleLbl="sibTrans2D1" presStyleIdx="9" presStyleCnt="11"/>
      <dgm:spPr/>
    </dgm:pt>
    <dgm:pt modelId="{306A508E-475A-9C41-81E6-40598C55136D}" type="pres">
      <dgm:prSet presAssocID="{53288AAE-54B3-40AC-A5A2-C9C3EECFE522}" presName="node" presStyleLbl="node1" presStyleIdx="10" presStyleCnt="12">
        <dgm:presLayoutVars>
          <dgm:bulletEnabled val="1"/>
        </dgm:presLayoutVars>
      </dgm:prSet>
      <dgm:spPr/>
    </dgm:pt>
    <dgm:pt modelId="{BAB6B2C1-197A-8147-BFD6-E9B65126B248}" type="pres">
      <dgm:prSet presAssocID="{A84E9474-6F1E-4D03-8DF4-50DE234FC198}" presName="sibTrans" presStyleLbl="sibTrans2D1" presStyleIdx="10" presStyleCnt="11"/>
      <dgm:spPr/>
    </dgm:pt>
    <dgm:pt modelId="{A6A679A5-D85E-7E49-829D-EEAABE34271A}" type="pres">
      <dgm:prSet presAssocID="{A84E9474-6F1E-4D03-8DF4-50DE234FC198}" presName="connectorText" presStyleLbl="sibTrans2D1" presStyleIdx="10" presStyleCnt="11"/>
      <dgm:spPr/>
    </dgm:pt>
    <dgm:pt modelId="{756BC1AB-0DAE-1842-B088-4A85804FFED0}" type="pres">
      <dgm:prSet presAssocID="{3F6C4460-EF6A-4062-AF02-14BDCD4E682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2065A05-B663-204A-BDF6-9D9A74672A9C}" type="presOf" srcId="{8D9A882F-F7FE-45A3-8410-59BCEC61A025}" destId="{6EDADC29-5C47-1C4F-ABF8-2729489BDB09}" srcOrd="0" destOrd="0" presId="urn:microsoft.com/office/officeart/2005/8/layout/process5"/>
    <dgm:cxn modelId="{0FA6E805-66A2-4F13-BFAC-EF00D475977E}" srcId="{DCD7FAA7-FDE4-48AA-9689-742F561ABB07}" destId="{63CF6ACB-612F-49A4-BE4F-962A2A33EB74}" srcOrd="4" destOrd="0" parTransId="{3477DFE8-E139-4DD9-AE84-68C5A51A2A43}" sibTransId="{B2F8332C-2C9B-4BCD-AA59-D443B43D56B8}"/>
    <dgm:cxn modelId="{2D476807-7B79-0E4A-AC49-E8B085A42047}" type="presOf" srcId="{9AE14AE9-95A4-46B6-BB61-1076836841CE}" destId="{9BC7EA65-4E48-BF4D-BB26-2AD1C9369F2A}" srcOrd="0" destOrd="0" presId="urn:microsoft.com/office/officeart/2005/8/layout/process5"/>
    <dgm:cxn modelId="{B1F9DB11-20AE-194F-8771-5F3EBD81CF9B}" type="presOf" srcId="{FC310D9B-FC85-48BE-A8FA-205F7F513502}" destId="{57F72AC1-644F-5C41-A2AC-20DE134C52DC}" srcOrd="0" destOrd="0" presId="urn:microsoft.com/office/officeart/2005/8/layout/process5"/>
    <dgm:cxn modelId="{6DA3D91E-23E4-D540-8EA8-C2FBF06907D3}" type="presOf" srcId="{057D5513-A51B-4EF0-A283-707C787E3550}" destId="{ADB1533E-3A5C-0348-801A-6D885341D9D4}" srcOrd="0" destOrd="0" presId="urn:microsoft.com/office/officeart/2005/8/layout/process5"/>
    <dgm:cxn modelId="{AC92A824-19D1-4F8B-9D4B-A8C50A60CF85}" srcId="{DCD7FAA7-FDE4-48AA-9689-742F561ABB07}" destId="{977E948C-3C55-43A9-8F78-2EABB969DF64}" srcOrd="7" destOrd="0" parTransId="{46845057-CE95-47EA-9FBE-51324FF13D2C}" sibTransId="{057D5513-A51B-4EF0-A283-707C787E3550}"/>
    <dgm:cxn modelId="{E651E024-0641-0C42-AD32-67FF1C3B8097}" type="presOf" srcId="{83083B1A-97C6-4B57-A33A-0B4CFEF173F0}" destId="{ABD31590-2D49-9143-A28B-C5C946682FD9}" srcOrd="0" destOrd="0" presId="urn:microsoft.com/office/officeart/2005/8/layout/process5"/>
    <dgm:cxn modelId="{9BBC8526-5BD6-49A4-AE07-1050F3FEC234}" srcId="{DCD7FAA7-FDE4-48AA-9689-742F561ABB07}" destId="{53288AAE-54B3-40AC-A5A2-C9C3EECFE522}" srcOrd="10" destOrd="0" parTransId="{4002E455-2924-4F50-8A88-5AA47AD30E3B}" sibTransId="{A84E9474-6F1E-4D03-8DF4-50DE234FC198}"/>
    <dgm:cxn modelId="{93C15828-BC01-F146-8D05-9D578625ED95}" type="presOf" srcId="{977E948C-3C55-43A9-8F78-2EABB969DF64}" destId="{4CE36471-EAA8-8A41-B075-882BB32B1C15}" srcOrd="0" destOrd="0" presId="urn:microsoft.com/office/officeart/2005/8/layout/process5"/>
    <dgm:cxn modelId="{3A839728-B062-584B-B64E-C533307D4DB2}" type="presOf" srcId="{F49909F7-4B54-40D9-94C9-91314C8A8E12}" destId="{791DBD18-938B-5C43-A6C1-C34070AAAE0C}" srcOrd="1" destOrd="0" presId="urn:microsoft.com/office/officeart/2005/8/layout/process5"/>
    <dgm:cxn modelId="{EA1C6129-CD94-4E64-8E7C-0C97C3E68A51}" srcId="{DCD7FAA7-FDE4-48AA-9689-742F561ABB07}" destId="{8D9A882F-F7FE-45A3-8410-59BCEC61A025}" srcOrd="9" destOrd="0" parTransId="{DE679467-9E8B-4676-A8EA-D9D9C8C9D881}" sibTransId="{907960A0-93FF-488D-89C9-B6C2B0A30564}"/>
    <dgm:cxn modelId="{9EB82B35-123C-4BB9-8711-1334DC27BAB3}" srcId="{DCD7FAA7-FDE4-48AA-9689-742F561ABB07}" destId="{FC310D9B-FC85-48BE-A8FA-205F7F513502}" srcOrd="0" destOrd="0" parTransId="{8FAD7F68-D73F-4356-AF18-51B1836EC3E4}" sibTransId="{3503D7D5-AA1B-4F59-88F2-0769B8015668}"/>
    <dgm:cxn modelId="{6A49B13D-8AF3-5C47-81BD-AE49B2FDCB61}" type="presOf" srcId="{907960A0-93FF-488D-89C9-B6C2B0A30564}" destId="{8D5FD797-C18A-F14C-81D9-2148196C0457}" srcOrd="0" destOrd="0" presId="urn:microsoft.com/office/officeart/2005/8/layout/process5"/>
    <dgm:cxn modelId="{41BB0540-A039-094C-8E72-216397AA5A29}" type="presOf" srcId="{057D5513-A51B-4EF0-A283-707C787E3550}" destId="{74EE4128-2C67-CE49-9ACB-8D42A62B0643}" srcOrd="1" destOrd="0" presId="urn:microsoft.com/office/officeart/2005/8/layout/process5"/>
    <dgm:cxn modelId="{9BF86D43-F4E5-8043-828E-FEA7A6F6B750}" type="presOf" srcId="{D304C306-ACBD-4C8D-9694-26CC0D35D205}" destId="{5DB9612B-8F5C-D944-9C05-FEFC8B565D60}" srcOrd="1" destOrd="0" presId="urn:microsoft.com/office/officeart/2005/8/layout/process5"/>
    <dgm:cxn modelId="{374AA949-808F-6E49-B27B-4AA013DE4C34}" type="presOf" srcId="{D304C306-ACBD-4C8D-9694-26CC0D35D205}" destId="{DBFF4209-28C1-CC45-BD32-1D80B6FFAA95}" srcOrd="0" destOrd="0" presId="urn:microsoft.com/office/officeart/2005/8/layout/process5"/>
    <dgm:cxn modelId="{B78E954B-AD1F-C045-B771-6DAD8BB31C70}" type="presOf" srcId="{F49909F7-4B54-40D9-94C9-91314C8A8E12}" destId="{836DA590-6182-CB4E-87E4-339004370CDC}" srcOrd="0" destOrd="0" presId="urn:microsoft.com/office/officeart/2005/8/layout/process5"/>
    <dgm:cxn modelId="{4114604D-EB3A-40A3-AD7E-39D01D3BBB6B}" srcId="{DCD7FAA7-FDE4-48AA-9689-742F561ABB07}" destId="{9AE14AE9-95A4-46B6-BB61-1076836841CE}" srcOrd="5" destOrd="0" parTransId="{16601480-10F2-4432-A64A-FA5DFEE509BE}" sibTransId="{3635F01D-D423-4F3E-A0E2-25BC160D2CBA}"/>
    <dgm:cxn modelId="{15228F4F-296D-3C4F-AAB5-9ADCAA88B9AE}" type="presOf" srcId="{383A9CA3-3942-4E84-B47C-BC8ECC9964D4}" destId="{6F3A67E4-B6DF-A94D-8586-9C75BBED51B2}" srcOrd="0" destOrd="0" presId="urn:microsoft.com/office/officeart/2005/8/layout/process5"/>
    <dgm:cxn modelId="{93C8EE56-639B-4C47-A9D7-47069BB3D018}" srcId="{DCD7FAA7-FDE4-48AA-9689-742F561ABB07}" destId="{952D3AF4-6962-417B-A1B6-35889AB7E332}" srcOrd="6" destOrd="0" parTransId="{A5D5D2F8-A18D-43A2-BF83-507D754B68DC}" sibTransId="{556B0505-B58C-4894-9D86-460F3F319C10}"/>
    <dgm:cxn modelId="{DF73DC5A-14E0-F343-885E-033AB76BFA9E}" type="presOf" srcId="{63CF6ACB-612F-49A4-BE4F-962A2A33EB74}" destId="{8ECC7FB8-F5AC-2941-A5ED-E2990FF3D47F}" srcOrd="0" destOrd="0" presId="urn:microsoft.com/office/officeart/2005/8/layout/process5"/>
    <dgm:cxn modelId="{8F572C65-274B-814C-8739-491B614F324D}" type="presOf" srcId="{A84E9474-6F1E-4D03-8DF4-50DE234FC198}" destId="{A6A679A5-D85E-7E49-829D-EEAABE34271A}" srcOrd="1" destOrd="0" presId="urn:microsoft.com/office/officeart/2005/8/layout/process5"/>
    <dgm:cxn modelId="{4247D083-8E82-9042-A381-9C8EAE3784C2}" type="presOf" srcId="{DCD7FAA7-FDE4-48AA-9689-742F561ABB07}" destId="{EC196C62-EE95-5642-811B-C4477EED39F2}" srcOrd="0" destOrd="0" presId="urn:microsoft.com/office/officeart/2005/8/layout/process5"/>
    <dgm:cxn modelId="{2867FD86-0673-4BCF-8BF4-6C56FCD6D544}" srcId="{DCD7FAA7-FDE4-48AA-9689-742F561ABB07}" destId="{74A6E087-2C32-406C-AB07-FB1045D1AD55}" srcOrd="8" destOrd="0" parTransId="{4FAF908A-F9DF-4B02-BB70-38E97A44CC61}" sibTransId="{D304C306-ACBD-4C8D-9694-26CC0D35D205}"/>
    <dgm:cxn modelId="{DE73868F-DFE0-5E43-8D48-7D933CD18E9D}" type="presOf" srcId="{1B9FE20E-8CDB-4BE9-AE89-1F834184364F}" destId="{2863DE66-A930-914B-9427-3B39103B0FBE}" srcOrd="0" destOrd="0" presId="urn:microsoft.com/office/officeart/2005/8/layout/process5"/>
    <dgm:cxn modelId="{9AB1C5A5-8E29-3F40-AA11-AA47DDE7FA08}" type="presOf" srcId="{03DEE8FB-0FF8-4F9A-87FE-E66F56B7786E}" destId="{2B5DC62A-B55B-EB46-98A3-781D7F425777}" srcOrd="0" destOrd="0" presId="urn:microsoft.com/office/officeart/2005/8/layout/process5"/>
    <dgm:cxn modelId="{3216CCA8-7277-5E45-8BAF-FDCE420823E6}" type="presOf" srcId="{556B0505-B58C-4894-9D86-460F3F319C10}" destId="{D11F9FBF-68BD-6445-9E34-9A8136179817}" srcOrd="0" destOrd="0" presId="urn:microsoft.com/office/officeart/2005/8/layout/process5"/>
    <dgm:cxn modelId="{8EC12EB7-36E9-4EC9-AC9D-021BBD2FAB6F}" srcId="{DCD7FAA7-FDE4-48AA-9689-742F561ABB07}" destId="{83083B1A-97C6-4B57-A33A-0B4CFEF173F0}" srcOrd="1" destOrd="0" parTransId="{AE5A1AB4-1F62-4974-A6C7-CF54BF4C0B58}" sibTransId="{F49909F7-4B54-40D9-94C9-91314C8A8E12}"/>
    <dgm:cxn modelId="{8828DCC4-7956-C642-BFAB-53C8F33CE683}" type="presOf" srcId="{3503D7D5-AA1B-4F59-88F2-0769B8015668}" destId="{CDB81E4A-69C6-F646-BD20-C0E3C7F3F43A}" srcOrd="1" destOrd="0" presId="urn:microsoft.com/office/officeart/2005/8/layout/process5"/>
    <dgm:cxn modelId="{4E31FCC5-24E0-4D34-B547-129049E05125}" srcId="{DCD7FAA7-FDE4-48AA-9689-742F561ABB07}" destId="{1B9FE20E-8CDB-4BE9-AE89-1F834184364F}" srcOrd="2" destOrd="0" parTransId="{20EEA25D-DC31-4D43-8C94-A6532C8B1D2E}" sibTransId="{67A7C13F-ABA6-4FD9-803F-A57FD7869491}"/>
    <dgm:cxn modelId="{7C1DF7CB-29C0-4C59-AC98-C8ED9CB2B114}" srcId="{DCD7FAA7-FDE4-48AA-9689-742F561ABB07}" destId="{3F6C4460-EF6A-4062-AF02-14BDCD4E682A}" srcOrd="11" destOrd="0" parTransId="{4D118A09-F78A-413A-9F90-DCADCCB01446}" sibTransId="{A40586D4-A2F9-4B0B-B752-BD9457F41270}"/>
    <dgm:cxn modelId="{C59A36CD-EB8A-4988-BF88-64C845163D5A}" srcId="{DCD7FAA7-FDE4-48AA-9689-742F561ABB07}" destId="{383A9CA3-3942-4E84-B47C-BC8ECC9964D4}" srcOrd="3" destOrd="0" parTransId="{684AB1B8-F032-4ADE-9859-EF217F4E71C2}" sibTransId="{03DEE8FB-0FF8-4F9A-87FE-E66F56B7786E}"/>
    <dgm:cxn modelId="{51FDD5CE-6056-9247-A733-32C9563B0971}" type="presOf" srcId="{03DEE8FB-0FF8-4F9A-87FE-E66F56B7786E}" destId="{D76F1C2D-D8E4-814C-97C0-7A8FA4C5347D}" srcOrd="1" destOrd="0" presId="urn:microsoft.com/office/officeart/2005/8/layout/process5"/>
    <dgm:cxn modelId="{4A94AFD2-21A4-874D-B7D1-5363F481FD41}" type="presOf" srcId="{67A7C13F-ABA6-4FD9-803F-A57FD7869491}" destId="{FA9438D1-65E2-4840-957C-12A7F6A56C6A}" srcOrd="0" destOrd="0" presId="urn:microsoft.com/office/officeart/2005/8/layout/process5"/>
    <dgm:cxn modelId="{008020D7-80C3-BD46-93A7-894CCF456862}" type="presOf" srcId="{67A7C13F-ABA6-4FD9-803F-A57FD7869491}" destId="{0DDE1736-15DE-3843-8639-7D75742BDB36}" srcOrd="1" destOrd="0" presId="urn:microsoft.com/office/officeart/2005/8/layout/process5"/>
    <dgm:cxn modelId="{C9D229D7-8D8A-4D48-8616-D360AFE459A0}" type="presOf" srcId="{3635F01D-D423-4F3E-A0E2-25BC160D2CBA}" destId="{B30F7420-A732-CE4B-A492-FDACAEDCD82B}" srcOrd="1" destOrd="0" presId="urn:microsoft.com/office/officeart/2005/8/layout/process5"/>
    <dgm:cxn modelId="{0156E1DB-D67C-A745-988F-3DDE8C3BE011}" type="presOf" srcId="{A84E9474-6F1E-4D03-8DF4-50DE234FC198}" destId="{BAB6B2C1-197A-8147-BFD6-E9B65126B248}" srcOrd="0" destOrd="0" presId="urn:microsoft.com/office/officeart/2005/8/layout/process5"/>
    <dgm:cxn modelId="{E1E51DE2-B2F5-9B41-B43F-CC5992B0E3EB}" type="presOf" srcId="{B2F8332C-2C9B-4BCD-AA59-D443B43D56B8}" destId="{D93BC39D-6AA6-B046-BDDC-70F077CB8788}" srcOrd="1" destOrd="0" presId="urn:microsoft.com/office/officeart/2005/8/layout/process5"/>
    <dgm:cxn modelId="{2ACFA0E2-C708-B94F-B325-A54109B812FD}" type="presOf" srcId="{3635F01D-D423-4F3E-A0E2-25BC160D2CBA}" destId="{18631FD9-2507-CD4B-86D7-81F4EDE0AB04}" srcOrd="0" destOrd="0" presId="urn:microsoft.com/office/officeart/2005/8/layout/process5"/>
    <dgm:cxn modelId="{BE71CEE2-692C-7444-B6D1-C3F5B3A1EDB3}" type="presOf" srcId="{B2F8332C-2C9B-4BCD-AA59-D443B43D56B8}" destId="{1EC094B9-E43E-0649-9BB7-5E552E8E7D46}" srcOrd="0" destOrd="0" presId="urn:microsoft.com/office/officeart/2005/8/layout/process5"/>
    <dgm:cxn modelId="{1B39EBE4-A3A7-0C40-BF65-D87BF9071558}" type="presOf" srcId="{907960A0-93FF-488D-89C9-B6C2B0A30564}" destId="{937DD7DB-1B71-8E42-9A3C-CA5AEEBA2577}" srcOrd="1" destOrd="0" presId="urn:microsoft.com/office/officeart/2005/8/layout/process5"/>
    <dgm:cxn modelId="{7A117BE9-ADD1-E241-9C6F-8BD8A40AC123}" type="presOf" srcId="{53288AAE-54B3-40AC-A5A2-C9C3EECFE522}" destId="{306A508E-475A-9C41-81E6-40598C55136D}" srcOrd="0" destOrd="0" presId="urn:microsoft.com/office/officeart/2005/8/layout/process5"/>
    <dgm:cxn modelId="{E37822F0-432D-4444-8BD5-23011CFD3623}" type="presOf" srcId="{952D3AF4-6962-417B-A1B6-35889AB7E332}" destId="{F3050C46-EB06-EF4C-B9A3-4B6E707B0635}" srcOrd="0" destOrd="0" presId="urn:microsoft.com/office/officeart/2005/8/layout/process5"/>
    <dgm:cxn modelId="{429568F0-D7AB-5641-82F5-CF8FD7FD3785}" type="presOf" srcId="{3503D7D5-AA1B-4F59-88F2-0769B8015668}" destId="{10CE9CAF-4623-AB4F-9AFC-31368240D3FF}" srcOrd="0" destOrd="0" presId="urn:microsoft.com/office/officeart/2005/8/layout/process5"/>
    <dgm:cxn modelId="{3BF15BF1-2EF3-B04E-9656-F0333D832A1C}" type="presOf" srcId="{3F6C4460-EF6A-4062-AF02-14BDCD4E682A}" destId="{756BC1AB-0DAE-1842-B088-4A85804FFED0}" srcOrd="0" destOrd="0" presId="urn:microsoft.com/office/officeart/2005/8/layout/process5"/>
    <dgm:cxn modelId="{559343F3-4034-EC46-B73E-7318406A24B6}" type="presOf" srcId="{74A6E087-2C32-406C-AB07-FB1045D1AD55}" destId="{B55915C3-EAB5-6F4A-9EE6-C0011B966242}" srcOrd="0" destOrd="0" presId="urn:microsoft.com/office/officeart/2005/8/layout/process5"/>
    <dgm:cxn modelId="{87A7D9FC-119F-D44C-B35C-A8462381E70F}" type="presOf" srcId="{556B0505-B58C-4894-9D86-460F3F319C10}" destId="{4226A88F-0CDF-D340-8E2D-EB81CC0DA053}" srcOrd="1" destOrd="0" presId="urn:microsoft.com/office/officeart/2005/8/layout/process5"/>
    <dgm:cxn modelId="{5373AE82-F600-D948-9713-ACDFD04346C2}" type="presParOf" srcId="{EC196C62-EE95-5642-811B-C4477EED39F2}" destId="{57F72AC1-644F-5C41-A2AC-20DE134C52DC}" srcOrd="0" destOrd="0" presId="urn:microsoft.com/office/officeart/2005/8/layout/process5"/>
    <dgm:cxn modelId="{51831434-96C8-0549-803D-314BFEC4ED7B}" type="presParOf" srcId="{EC196C62-EE95-5642-811B-C4477EED39F2}" destId="{10CE9CAF-4623-AB4F-9AFC-31368240D3FF}" srcOrd="1" destOrd="0" presId="urn:microsoft.com/office/officeart/2005/8/layout/process5"/>
    <dgm:cxn modelId="{971A3024-348C-C846-A4EB-95D03022F2AC}" type="presParOf" srcId="{10CE9CAF-4623-AB4F-9AFC-31368240D3FF}" destId="{CDB81E4A-69C6-F646-BD20-C0E3C7F3F43A}" srcOrd="0" destOrd="0" presId="urn:microsoft.com/office/officeart/2005/8/layout/process5"/>
    <dgm:cxn modelId="{989800E8-F5A3-0849-ADB2-E588BCBB0215}" type="presParOf" srcId="{EC196C62-EE95-5642-811B-C4477EED39F2}" destId="{ABD31590-2D49-9143-A28B-C5C946682FD9}" srcOrd="2" destOrd="0" presId="urn:microsoft.com/office/officeart/2005/8/layout/process5"/>
    <dgm:cxn modelId="{D4101036-5433-2E48-BF38-9270CDE32646}" type="presParOf" srcId="{EC196C62-EE95-5642-811B-C4477EED39F2}" destId="{836DA590-6182-CB4E-87E4-339004370CDC}" srcOrd="3" destOrd="0" presId="urn:microsoft.com/office/officeart/2005/8/layout/process5"/>
    <dgm:cxn modelId="{71BB09C0-F833-D044-986B-88A409C8FA2E}" type="presParOf" srcId="{836DA590-6182-CB4E-87E4-339004370CDC}" destId="{791DBD18-938B-5C43-A6C1-C34070AAAE0C}" srcOrd="0" destOrd="0" presId="urn:microsoft.com/office/officeart/2005/8/layout/process5"/>
    <dgm:cxn modelId="{97681AA6-C1B6-1A4C-BB26-79DF4EF24516}" type="presParOf" srcId="{EC196C62-EE95-5642-811B-C4477EED39F2}" destId="{2863DE66-A930-914B-9427-3B39103B0FBE}" srcOrd="4" destOrd="0" presId="urn:microsoft.com/office/officeart/2005/8/layout/process5"/>
    <dgm:cxn modelId="{FFA305B2-4B5D-E940-A808-A56B88402826}" type="presParOf" srcId="{EC196C62-EE95-5642-811B-C4477EED39F2}" destId="{FA9438D1-65E2-4840-957C-12A7F6A56C6A}" srcOrd="5" destOrd="0" presId="urn:microsoft.com/office/officeart/2005/8/layout/process5"/>
    <dgm:cxn modelId="{8244E65C-13AB-FF46-A1A6-5956F9D2ABDA}" type="presParOf" srcId="{FA9438D1-65E2-4840-957C-12A7F6A56C6A}" destId="{0DDE1736-15DE-3843-8639-7D75742BDB36}" srcOrd="0" destOrd="0" presId="urn:microsoft.com/office/officeart/2005/8/layout/process5"/>
    <dgm:cxn modelId="{FB6A6A72-8CD1-5049-BA32-3570787117B0}" type="presParOf" srcId="{EC196C62-EE95-5642-811B-C4477EED39F2}" destId="{6F3A67E4-B6DF-A94D-8586-9C75BBED51B2}" srcOrd="6" destOrd="0" presId="urn:microsoft.com/office/officeart/2005/8/layout/process5"/>
    <dgm:cxn modelId="{B8929208-D350-7745-AD4A-524CD0115FEC}" type="presParOf" srcId="{EC196C62-EE95-5642-811B-C4477EED39F2}" destId="{2B5DC62A-B55B-EB46-98A3-781D7F425777}" srcOrd="7" destOrd="0" presId="urn:microsoft.com/office/officeart/2005/8/layout/process5"/>
    <dgm:cxn modelId="{F1161815-C577-2D46-AE28-F520EF73DC24}" type="presParOf" srcId="{2B5DC62A-B55B-EB46-98A3-781D7F425777}" destId="{D76F1C2D-D8E4-814C-97C0-7A8FA4C5347D}" srcOrd="0" destOrd="0" presId="urn:microsoft.com/office/officeart/2005/8/layout/process5"/>
    <dgm:cxn modelId="{D19EC6C0-F33A-9249-A90D-D90403BB64F6}" type="presParOf" srcId="{EC196C62-EE95-5642-811B-C4477EED39F2}" destId="{8ECC7FB8-F5AC-2941-A5ED-E2990FF3D47F}" srcOrd="8" destOrd="0" presId="urn:microsoft.com/office/officeart/2005/8/layout/process5"/>
    <dgm:cxn modelId="{7FA23F9C-D328-7542-A569-E8AB1CF20543}" type="presParOf" srcId="{EC196C62-EE95-5642-811B-C4477EED39F2}" destId="{1EC094B9-E43E-0649-9BB7-5E552E8E7D46}" srcOrd="9" destOrd="0" presId="urn:microsoft.com/office/officeart/2005/8/layout/process5"/>
    <dgm:cxn modelId="{A307F38A-930E-4847-A16F-56845AE90650}" type="presParOf" srcId="{1EC094B9-E43E-0649-9BB7-5E552E8E7D46}" destId="{D93BC39D-6AA6-B046-BDDC-70F077CB8788}" srcOrd="0" destOrd="0" presId="urn:microsoft.com/office/officeart/2005/8/layout/process5"/>
    <dgm:cxn modelId="{97D65F4E-6413-A842-89C1-F83BC3EEDECE}" type="presParOf" srcId="{EC196C62-EE95-5642-811B-C4477EED39F2}" destId="{9BC7EA65-4E48-BF4D-BB26-2AD1C9369F2A}" srcOrd="10" destOrd="0" presId="urn:microsoft.com/office/officeart/2005/8/layout/process5"/>
    <dgm:cxn modelId="{930145EA-5BAB-2944-AFB8-569BEA1E0152}" type="presParOf" srcId="{EC196C62-EE95-5642-811B-C4477EED39F2}" destId="{18631FD9-2507-CD4B-86D7-81F4EDE0AB04}" srcOrd="11" destOrd="0" presId="urn:microsoft.com/office/officeart/2005/8/layout/process5"/>
    <dgm:cxn modelId="{CDFBAA15-D610-1D42-9C21-9B2C07C90552}" type="presParOf" srcId="{18631FD9-2507-CD4B-86D7-81F4EDE0AB04}" destId="{B30F7420-A732-CE4B-A492-FDACAEDCD82B}" srcOrd="0" destOrd="0" presId="urn:microsoft.com/office/officeart/2005/8/layout/process5"/>
    <dgm:cxn modelId="{53E1A86A-9A63-5948-8D78-0037A91AF498}" type="presParOf" srcId="{EC196C62-EE95-5642-811B-C4477EED39F2}" destId="{F3050C46-EB06-EF4C-B9A3-4B6E707B0635}" srcOrd="12" destOrd="0" presId="urn:microsoft.com/office/officeart/2005/8/layout/process5"/>
    <dgm:cxn modelId="{B30742EC-5642-1E4B-9B3C-24205AD423A5}" type="presParOf" srcId="{EC196C62-EE95-5642-811B-C4477EED39F2}" destId="{D11F9FBF-68BD-6445-9E34-9A8136179817}" srcOrd="13" destOrd="0" presId="urn:microsoft.com/office/officeart/2005/8/layout/process5"/>
    <dgm:cxn modelId="{A26CAFC7-F3E0-FE48-AB03-96400A9436F3}" type="presParOf" srcId="{D11F9FBF-68BD-6445-9E34-9A8136179817}" destId="{4226A88F-0CDF-D340-8E2D-EB81CC0DA053}" srcOrd="0" destOrd="0" presId="urn:microsoft.com/office/officeart/2005/8/layout/process5"/>
    <dgm:cxn modelId="{15DADFBC-0C84-D740-B6F6-B33250B73782}" type="presParOf" srcId="{EC196C62-EE95-5642-811B-C4477EED39F2}" destId="{4CE36471-EAA8-8A41-B075-882BB32B1C15}" srcOrd="14" destOrd="0" presId="urn:microsoft.com/office/officeart/2005/8/layout/process5"/>
    <dgm:cxn modelId="{C0E7657B-F2CF-E64D-93FF-125946748CC4}" type="presParOf" srcId="{EC196C62-EE95-5642-811B-C4477EED39F2}" destId="{ADB1533E-3A5C-0348-801A-6D885341D9D4}" srcOrd="15" destOrd="0" presId="urn:microsoft.com/office/officeart/2005/8/layout/process5"/>
    <dgm:cxn modelId="{BE3B9AE5-CE2B-7343-A972-A26C38400729}" type="presParOf" srcId="{ADB1533E-3A5C-0348-801A-6D885341D9D4}" destId="{74EE4128-2C67-CE49-9ACB-8D42A62B0643}" srcOrd="0" destOrd="0" presId="urn:microsoft.com/office/officeart/2005/8/layout/process5"/>
    <dgm:cxn modelId="{20E14904-95FB-1E40-8CE7-4775AA41AE2F}" type="presParOf" srcId="{EC196C62-EE95-5642-811B-C4477EED39F2}" destId="{B55915C3-EAB5-6F4A-9EE6-C0011B966242}" srcOrd="16" destOrd="0" presId="urn:microsoft.com/office/officeart/2005/8/layout/process5"/>
    <dgm:cxn modelId="{B8338D2B-2278-6740-9C06-A062C519A20F}" type="presParOf" srcId="{EC196C62-EE95-5642-811B-C4477EED39F2}" destId="{DBFF4209-28C1-CC45-BD32-1D80B6FFAA95}" srcOrd="17" destOrd="0" presId="urn:microsoft.com/office/officeart/2005/8/layout/process5"/>
    <dgm:cxn modelId="{EFADFD0C-D2E0-2541-AE82-5BB2F0A12EF1}" type="presParOf" srcId="{DBFF4209-28C1-CC45-BD32-1D80B6FFAA95}" destId="{5DB9612B-8F5C-D944-9C05-FEFC8B565D60}" srcOrd="0" destOrd="0" presId="urn:microsoft.com/office/officeart/2005/8/layout/process5"/>
    <dgm:cxn modelId="{3BEDC9A8-16B2-1646-AE76-3C789DE4BB81}" type="presParOf" srcId="{EC196C62-EE95-5642-811B-C4477EED39F2}" destId="{6EDADC29-5C47-1C4F-ABF8-2729489BDB09}" srcOrd="18" destOrd="0" presId="urn:microsoft.com/office/officeart/2005/8/layout/process5"/>
    <dgm:cxn modelId="{6AD8774A-9BEC-2440-AF31-6BD010BE6F9A}" type="presParOf" srcId="{EC196C62-EE95-5642-811B-C4477EED39F2}" destId="{8D5FD797-C18A-F14C-81D9-2148196C0457}" srcOrd="19" destOrd="0" presId="urn:microsoft.com/office/officeart/2005/8/layout/process5"/>
    <dgm:cxn modelId="{BB751C19-2CD6-C043-84B4-10BD39E13E96}" type="presParOf" srcId="{8D5FD797-C18A-F14C-81D9-2148196C0457}" destId="{937DD7DB-1B71-8E42-9A3C-CA5AEEBA2577}" srcOrd="0" destOrd="0" presId="urn:microsoft.com/office/officeart/2005/8/layout/process5"/>
    <dgm:cxn modelId="{5E8056D0-D3A8-1043-BEB0-46B116BD8039}" type="presParOf" srcId="{EC196C62-EE95-5642-811B-C4477EED39F2}" destId="{306A508E-475A-9C41-81E6-40598C55136D}" srcOrd="20" destOrd="0" presId="urn:microsoft.com/office/officeart/2005/8/layout/process5"/>
    <dgm:cxn modelId="{AA453E38-C030-BC4F-B220-60A09138B615}" type="presParOf" srcId="{EC196C62-EE95-5642-811B-C4477EED39F2}" destId="{BAB6B2C1-197A-8147-BFD6-E9B65126B248}" srcOrd="21" destOrd="0" presId="urn:microsoft.com/office/officeart/2005/8/layout/process5"/>
    <dgm:cxn modelId="{B66238A8-8D1B-FB4E-AD3C-6F64DF420C05}" type="presParOf" srcId="{BAB6B2C1-197A-8147-BFD6-E9B65126B248}" destId="{A6A679A5-D85E-7E49-829D-EEAABE34271A}" srcOrd="0" destOrd="0" presId="urn:microsoft.com/office/officeart/2005/8/layout/process5"/>
    <dgm:cxn modelId="{73606005-3673-594B-914E-053EA4327D06}" type="presParOf" srcId="{EC196C62-EE95-5642-811B-C4477EED39F2}" destId="{756BC1AB-0DAE-1842-B088-4A85804FFED0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68BA11-35F7-45E8-B85A-CDC3C8B7FC3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911E73-CFDA-4DFF-8F25-E2E6353A33C2}">
      <dgm:prSet/>
      <dgm:spPr/>
      <dgm:t>
        <a:bodyPr/>
        <a:lstStyle/>
        <a:p>
          <a:r>
            <a:rPr lang="en-US" dirty="0"/>
            <a:t>Agriculture</a:t>
          </a:r>
        </a:p>
      </dgm:t>
    </dgm:pt>
    <dgm:pt modelId="{EB50BCCE-B744-4002-B12F-C8E398B78E42}" type="parTrans" cxnId="{CBF6D460-9880-430C-86AF-36B01CEE7A0E}">
      <dgm:prSet/>
      <dgm:spPr/>
      <dgm:t>
        <a:bodyPr/>
        <a:lstStyle/>
        <a:p>
          <a:endParaRPr lang="en-US"/>
        </a:p>
      </dgm:t>
    </dgm:pt>
    <dgm:pt modelId="{B689AB16-7ED9-45EC-98F2-6553A70EBCE0}" type="sibTrans" cxnId="{CBF6D460-9880-430C-86AF-36B01CEE7A0E}">
      <dgm:prSet/>
      <dgm:spPr/>
      <dgm:t>
        <a:bodyPr/>
        <a:lstStyle/>
        <a:p>
          <a:endParaRPr lang="en-US"/>
        </a:p>
      </dgm:t>
    </dgm:pt>
    <dgm:pt modelId="{87EC6461-CBDF-4217-B02D-D0DFB234C987}">
      <dgm:prSet/>
      <dgm:spPr/>
      <dgm:t>
        <a:bodyPr/>
        <a:lstStyle/>
        <a:p>
          <a:r>
            <a:rPr lang="en-US"/>
            <a:t>Automotive</a:t>
          </a:r>
        </a:p>
      </dgm:t>
    </dgm:pt>
    <dgm:pt modelId="{D943778F-A1E5-4F70-914C-A0DCE51B6129}" type="parTrans" cxnId="{06D0FC4D-51A5-4718-A0A9-A41B2F2BE3BB}">
      <dgm:prSet/>
      <dgm:spPr/>
      <dgm:t>
        <a:bodyPr/>
        <a:lstStyle/>
        <a:p>
          <a:endParaRPr lang="en-US"/>
        </a:p>
      </dgm:t>
    </dgm:pt>
    <dgm:pt modelId="{0840404C-807A-48C8-ACCB-714329C5C931}" type="sibTrans" cxnId="{06D0FC4D-51A5-4718-A0A9-A41B2F2BE3BB}">
      <dgm:prSet/>
      <dgm:spPr/>
      <dgm:t>
        <a:bodyPr/>
        <a:lstStyle/>
        <a:p>
          <a:endParaRPr lang="en-US"/>
        </a:p>
      </dgm:t>
    </dgm:pt>
    <dgm:pt modelId="{1E2F4A53-1541-4E34-85FE-815F13539854}">
      <dgm:prSet/>
      <dgm:spPr/>
      <dgm:t>
        <a:bodyPr/>
        <a:lstStyle/>
        <a:p>
          <a:r>
            <a:rPr lang="en-US"/>
            <a:t>Education</a:t>
          </a:r>
        </a:p>
      </dgm:t>
    </dgm:pt>
    <dgm:pt modelId="{B5C9CF77-3B1F-40A7-926F-44EADEEEA926}" type="parTrans" cxnId="{015F1609-F394-4CCC-878D-AAAC7F470B38}">
      <dgm:prSet/>
      <dgm:spPr/>
      <dgm:t>
        <a:bodyPr/>
        <a:lstStyle/>
        <a:p>
          <a:endParaRPr lang="en-US"/>
        </a:p>
      </dgm:t>
    </dgm:pt>
    <dgm:pt modelId="{94B328CC-B5CD-4338-A4F4-98D1270BB9A0}" type="sibTrans" cxnId="{015F1609-F394-4CCC-878D-AAAC7F470B38}">
      <dgm:prSet/>
      <dgm:spPr/>
      <dgm:t>
        <a:bodyPr/>
        <a:lstStyle/>
        <a:p>
          <a:endParaRPr lang="en-US"/>
        </a:p>
      </dgm:t>
    </dgm:pt>
    <dgm:pt modelId="{5622EF1F-D253-4A2C-B5BC-FCC0E5F1ADB7}">
      <dgm:prSet/>
      <dgm:spPr/>
      <dgm:t>
        <a:bodyPr/>
        <a:lstStyle/>
        <a:p>
          <a:r>
            <a:rPr lang="en-US"/>
            <a:t>Energy</a:t>
          </a:r>
        </a:p>
      </dgm:t>
    </dgm:pt>
    <dgm:pt modelId="{8738A100-7570-4798-A456-CF3D2A226825}" type="parTrans" cxnId="{DDFE44B9-366F-45F3-8CC9-3724AC2CB755}">
      <dgm:prSet/>
      <dgm:spPr/>
      <dgm:t>
        <a:bodyPr/>
        <a:lstStyle/>
        <a:p>
          <a:endParaRPr lang="en-US"/>
        </a:p>
      </dgm:t>
    </dgm:pt>
    <dgm:pt modelId="{3C408A31-B041-47A6-8C5D-CE53B1BB5391}" type="sibTrans" cxnId="{DDFE44B9-366F-45F3-8CC9-3724AC2CB755}">
      <dgm:prSet/>
      <dgm:spPr/>
      <dgm:t>
        <a:bodyPr/>
        <a:lstStyle/>
        <a:p>
          <a:endParaRPr lang="en-US"/>
        </a:p>
      </dgm:t>
    </dgm:pt>
    <dgm:pt modelId="{B2CD8FA9-6B56-4A50-A77D-EE781146A18C}">
      <dgm:prSet/>
      <dgm:spPr/>
      <dgm:t>
        <a:bodyPr/>
        <a:lstStyle/>
        <a:p>
          <a:r>
            <a:rPr lang="en-US"/>
            <a:t>Finance</a:t>
          </a:r>
        </a:p>
      </dgm:t>
    </dgm:pt>
    <dgm:pt modelId="{CCD92B9D-B147-4F62-9988-955DF09C83D1}" type="parTrans" cxnId="{1F5967CE-EAEC-4CCD-BD9B-955C7965A2B8}">
      <dgm:prSet/>
      <dgm:spPr/>
      <dgm:t>
        <a:bodyPr/>
        <a:lstStyle/>
        <a:p>
          <a:endParaRPr lang="en-US"/>
        </a:p>
      </dgm:t>
    </dgm:pt>
    <dgm:pt modelId="{6B8A2743-3F20-461D-AF43-11F049AEFF55}" type="sibTrans" cxnId="{1F5967CE-EAEC-4CCD-BD9B-955C7965A2B8}">
      <dgm:prSet/>
      <dgm:spPr/>
      <dgm:t>
        <a:bodyPr/>
        <a:lstStyle/>
        <a:p>
          <a:endParaRPr lang="en-US"/>
        </a:p>
      </dgm:t>
    </dgm:pt>
    <dgm:pt modelId="{5E72E540-4C87-4C8F-BDAE-E78560401DAB}">
      <dgm:prSet/>
      <dgm:spPr/>
      <dgm:t>
        <a:bodyPr/>
        <a:lstStyle/>
        <a:p>
          <a:r>
            <a:rPr lang="en-US"/>
            <a:t>Healthcare</a:t>
          </a:r>
        </a:p>
      </dgm:t>
    </dgm:pt>
    <dgm:pt modelId="{1D7BF5C8-BB42-4255-A209-C9E7B0851C5A}" type="parTrans" cxnId="{9FC9C590-07F1-4C26-A5E6-0F340008CC52}">
      <dgm:prSet/>
      <dgm:spPr/>
      <dgm:t>
        <a:bodyPr/>
        <a:lstStyle/>
        <a:p>
          <a:endParaRPr lang="en-US"/>
        </a:p>
      </dgm:t>
    </dgm:pt>
    <dgm:pt modelId="{89C91451-F389-4609-9ACA-BDF8D9647D04}" type="sibTrans" cxnId="{9FC9C590-07F1-4C26-A5E6-0F340008CC52}">
      <dgm:prSet/>
      <dgm:spPr/>
      <dgm:t>
        <a:bodyPr/>
        <a:lstStyle/>
        <a:p>
          <a:endParaRPr lang="en-US"/>
        </a:p>
      </dgm:t>
    </dgm:pt>
    <dgm:pt modelId="{DB451CA7-A821-4AC3-A8DA-AB8649C6F8E5}">
      <dgm:prSet/>
      <dgm:spPr/>
      <dgm:t>
        <a:bodyPr/>
        <a:lstStyle/>
        <a:p>
          <a:r>
            <a:rPr lang="en-US"/>
            <a:t>Law</a:t>
          </a:r>
        </a:p>
      </dgm:t>
    </dgm:pt>
    <dgm:pt modelId="{CEB727B7-7EBE-443B-B4A7-108C31427C88}" type="parTrans" cxnId="{F249B471-9A76-47A0-9CC3-B7A3B1238CB4}">
      <dgm:prSet/>
      <dgm:spPr/>
      <dgm:t>
        <a:bodyPr/>
        <a:lstStyle/>
        <a:p>
          <a:endParaRPr lang="en-US"/>
        </a:p>
      </dgm:t>
    </dgm:pt>
    <dgm:pt modelId="{43EA5B98-18B8-45D9-92BD-C52627AA4145}" type="sibTrans" cxnId="{F249B471-9A76-47A0-9CC3-B7A3B1238CB4}">
      <dgm:prSet/>
      <dgm:spPr/>
      <dgm:t>
        <a:bodyPr/>
        <a:lstStyle/>
        <a:p>
          <a:endParaRPr lang="en-US"/>
        </a:p>
      </dgm:t>
    </dgm:pt>
    <dgm:pt modelId="{D44A343B-A1EB-491D-8FE4-EC1D500B59C6}">
      <dgm:prSet/>
      <dgm:spPr/>
      <dgm:t>
        <a:bodyPr/>
        <a:lstStyle/>
        <a:p>
          <a:r>
            <a:rPr lang="en-US"/>
            <a:t>Manufacturing</a:t>
          </a:r>
        </a:p>
      </dgm:t>
    </dgm:pt>
    <dgm:pt modelId="{B41E8F39-8150-4B42-B36D-59DAFC7435B7}" type="parTrans" cxnId="{72CB75FF-5EEF-450A-9DFB-F2150F9CEE78}">
      <dgm:prSet/>
      <dgm:spPr/>
      <dgm:t>
        <a:bodyPr/>
        <a:lstStyle/>
        <a:p>
          <a:endParaRPr lang="en-US"/>
        </a:p>
      </dgm:t>
    </dgm:pt>
    <dgm:pt modelId="{7D2C8E10-372D-4A46-B032-9B55635D4DC3}" type="sibTrans" cxnId="{72CB75FF-5EEF-450A-9DFB-F2150F9CEE78}">
      <dgm:prSet/>
      <dgm:spPr/>
      <dgm:t>
        <a:bodyPr/>
        <a:lstStyle/>
        <a:p>
          <a:endParaRPr lang="en-US"/>
        </a:p>
      </dgm:t>
    </dgm:pt>
    <dgm:pt modelId="{0F259E5A-B21E-4410-BBC2-C72F96D8DC27}">
      <dgm:prSet/>
      <dgm:spPr/>
      <dgm:t>
        <a:bodyPr/>
        <a:lstStyle/>
        <a:p>
          <a:r>
            <a:rPr lang="en-US"/>
            <a:t>Marketing</a:t>
          </a:r>
        </a:p>
      </dgm:t>
    </dgm:pt>
    <dgm:pt modelId="{F3A6D213-8A56-443E-A7B9-A3DE88DBD91C}" type="parTrans" cxnId="{80C176B4-1759-4CFC-8346-30355C1C2C9A}">
      <dgm:prSet/>
      <dgm:spPr/>
      <dgm:t>
        <a:bodyPr/>
        <a:lstStyle/>
        <a:p>
          <a:endParaRPr lang="en-US"/>
        </a:p>
      </dgm:t>
    </dgm:pt>
    <dgm:pt modelId="{3B843982-8AC2-4CC3-8D79-860541669714}" type="sibTrans" cxnId="{80C176B4-1759-4CFC-8346-30355C1C2C9A}">
      <dgm:prSet/>
      <dgm:spPr/>
      <dgm:t>
        <a:bodyPr/>
        <a:lstStyle/>
        <a:p>
          <a:endParaRPr lang="en-US"/>
        </a:p>
      </dgm:t>
    </dgm:pt>
    <dgm:pt modelId="{331F7A3F-D948-438A-BA09-AAE3FDE41F2F}">
      <dgm:prSet/>
      <dgm:spPr/>
      <dgm:t>
        <a:bodyPr/>
        <a:lstStyle/>
        <a:p>
          <a:r>
            <a:rPr lang="en-US"/>
            <a:t>Security</a:t>
          </a:r>
        </a:p>
      </dgm:t>
    </dgm:pt>
    <dgm:pt modelId="{003458E6-2AE6-41C7-8A7C-F49FAA3BD28E}" type="parTrans" cxnId="{0B42B85A-AA73-428D-A0AC-703309EEF3C4}">
      <dgm:prSet/>
      <dgm:spPr/>
      <dgm:t>
        <a:bodyPr/>
        <a:lstStyle/>
        <a:p>
          <a:endParaRPr lang="en-US"/>
        </a:p>
      </dgm:t>
    </dgm:pt>
    <dgm:pt modelId="{5F7EA381-E7BA-4007-BAB8-6767CADB38E0}" type="sibTrans" cxnId="{0B42B85A-AA73-428D-A0AC-703309EEF3C4}">
      <dgm:prSet/>
      <dgm:spPr/>
      <dgm:t>
        <a:bodyPr/>
        <a:lstStyle/>
        <a:p>
          <a:endParaRPr lang="en-US"/>
        </a:p>
      </dgm:t>
    </dgm:pt>
    <dgm:pt modelId="{6C9A550E-514A-EA4E-B4FD-2A25668D786C}" type="pres">
      <dgm:prSet presAssocID="{9268BA11-35F7-45E8-B85A-CDC3C8B7FC38}" presName="diagram" presStyleCnt="0">
        <dgm:presLayoutVars>
          <dgm:dir/>
          <dgm:resizeHandles val="exact"/>
        </dgm:presLayoutVars>
      </dgm:prSet>
      <dgm:spPr/>
    </dgm:pt>
    <dgm:pt modelId="{3B1219B2-3ABC-9E46-9178-D552FE4F02E1}" type="pres">
      <dgm:prSet presAssocID="{A3911E73-CFDA-4DFF-8F25-E2E6353A33C2}" presName="node" presStyleLbl="node1" presStyleIdx="0" presStyleCnt="10">
        <dgm:presLayoutVars>
          <dgm:bulletEnabled val="1"/>
        </dgm:presLayoutVars>
      </dgm:prSet>
      <dgm:spPr/>
    </dgm:pt>
    <dgm:pt modelId="{63BCE893-44E6-194A-8024-7CFAC7BD2555}" type="pres">
      <dgm:prSet presAssocID="{B689AB16-7ED9-45EC-98F2-6553A70EBCE0}" presName="sibTrans" presStyleCnt="0"/>
      <dgm:spPr/>
    </dgm:pt>
    <dgm:pt modelId="{1D13AC75-52E5-C947-BFF8-60B3A6B3FC20}" type="pres">
      <dgm:prSet presAssocID="{87EC6461-CBDF-4217-B02D-D0DFB234C987}" presName="node" presStyleLbl="node1" presStyleIdx="1" presStyleCnt="10">
        <dgm:presLayoutVars>
          <dgm:bulletEnabled val="1"/>
        </dgm:presLayoutVars>
      </dgm:prSet>
      <dgm:spPr/>
    </dgm:pt>
    <dgm:pt modelId="{26008D9F-5802-2842-A24D-D0554632DBCE}" type="pres">
      <dgm:prSet presAssocID="{0840404C-807A-48C8-ACCB-714329C5C931}" presName="sibTrans" presStyleCnt="0"/>
      <dgm:spPr/>
    </dgm:pt>
    <dgm:pt modelId="{F2F269C4-FDA1-CE47-929F-40E96B404E6E}" type="pres">
      <dgm:prSet presAssocID="{1E2F4A53-1541-4E34-85FE-815F13539854}" presName="node" presStyleLbl="node1" presStyleIdx="2" presStyleCnt="10">
        <dgm:presLayoutVars>
          <dgm:bulletEnabled val="1"/>
        </dgm:presLayoutVars>
      </dgm:prSet>
      <dgm:spPr/>
    </dgm:pt>
    <dgm:pt modelId="{7A3F1E84-4A58-764E-9ED3-2A7280BD5878}" type="pres">
      <dgm:prSet presAssocID="{94B328CC-B5CD-4338-A4F4-98D1270BB9A0}" presName="sibTrans" presStyleCnt="0"/>
      <dgm:spPr/>
    </dgm:pt>
    <dgm:pt modelId="{EBB1AF33-6A48-504F-98C5-102283E5A1F6}" type="pres">
      <dgm:prSet presAssocID="{5622EF1F-D253-4A2C-B5BC-FCC0E5F1ADB7}" presName="node" presStyleLbl="node1" presStyleIdx="3" presStyleCnt="10">
        <dgm:presLayoutVars>
          <dgm:bulletEnabled val="1"/>
        </dgm:presLayoutVars>
      </dgm:prSet>
      <dgm:spPr/>
    </dgm:pt>
    <dgm:pt modelId="{B4FFDD9B-A403-9B40-93A6-7616CDAF4A58}" type="pres">
      <dgm:prSet presAssocID="{3C408A31-B041-47A6-8C5D-CE53B1BB5391}" presName="sibTrans" presStyleCnt="0"/>
      <dgm:spPr/>
    </dgm:pt>
    <dgm:pt modelId="{DCCDF529-0188-3248-935A-9F78AA7D78AA}" type="pres">
      <dgm:prSet presAssocID="{B2CD8FA9-6B56-4A50-A77D-EE781146A18C}" presName="node" presStyleLbl="node1" presStyleIdx="4" presStyleCnt="10">
        <dgm:presLayoutVars>
          <dgm:bulletEnabled val="1"/>
        </dgm:presLayoutVars>
      </dgm:prSet>
      <dgm:spPr/>
    </dgm:pt>
    <dgm:pt modelId="{568B4360-E5DD-AA4A-8E1C-7E5FB902F22F}" type="pres">
      <dgm:prSet presAssocID="{6B8A2743-3F20-461D-AF43-11F049AEFF55}" presName="sibTrans" presStyleCnt="0"/>
      <dgm:spPr/>
    </dgm:pt>
    <dgm:pt modelId="{00002D2A-5855-3B43-B7B7-C46FCBAA892C}" type="pres">
      <dgm:prSet presAssocID="{5E72E540-4C87-4C8F-BDAE-E78560401DAB}" presName="node" presStyleLbl="node1" presStyleIdx="5" presStyleCnt="10">
        <dgm:presLayoutVars>
          <dgm:bulletEnabled val="1"/>
        </dgm:presLayoutVars>
      </dgm:prSet>
      <dgm:spPr/>
    </dgm:pt>
    <dgm:pt modelId="{445E395B-CEB4-0D44-87F0-1E7535A5ABF0}" type="pres">
      <dgm:prSet presAssocID="{89C91451-F389-4609-9ACA-BDF8D9647D04}" presName="sibTrans" presStyleCnt="0"/>
      <dgm:spPr/>
    </dgm:pt>
    <dgm:pt modelId="{D9F0524B-FCDE-AD43-8BF0-BD89AEBE4DD6}" type="pres">
      <dgm:prSet presAssocID="{DB451CA7-A821-4AC3-A8DA-AB8649C6F8E5}" presName="node" presStyleLbl="node1" presStyleIdx="6" presStyleCnt="10">
        <dgm:presLayoutVars>
          <dgm:bulletEnabled val="1"/>
        </dgm:presLayoutVars>
      </dgm:prSet>
      <dgm:spPr/>
    </dgm:pt>
    <dgm:pt modelId="{07C90799-DDB9-2741-A404-4F91770CCE1E}" type="pres">
      <dgm:prSet presAssocID="{43EA5B98-18B8-45D9-92BD-C52627AA4145}" presName="sibTrans" presStyleCnt="0"/>
      <dgm:spPr/>
    </dgm:pt>
    <dgm:pt modelId="{42717936-26A2-234B-A9F3-1E2E22DCD72B}" type="pres">
      <dgm:prSet presAssocID="{D44A343B-A1EB-491D-8FE4-EC1D500B59C6}" presName="node" presStyleLbl="node1" presStyleIdx="7" presStyleCnt="10">
        <dgm:presLayoutVars>
          <dgm:bulletEnabled val="1"/>
        </dgm:presLayoutVars>
      </dgm:prSet>
      <dgm:spPr/>
    </dgm:pt>
    <dgm:pt modelId="{05B54E81-A0E8-894C-82A8-E26B69277655}" type="pres">
      <dgm:prSet presAssocID="{7D2C8E10-372D-4A46-B032-9B55635D4DC3}" presName="sibTrans" presStyleCnt="0"/>
      <dgm:spPr/>
    </dgm:pt>
    <dgm:pt modelId="{D9774563-EC90-4543-A845-4E093526430F}" type="pres">
      <dgm:prSet presAssocID="{0F259E5A-B21E-4410-BBC2-C72F96D8DC27}" presName="node" presStyleLbl="node1" presStyleIdx="8" presStyleCnt="10">
        <dgm:presLayoutVars>
          <dgm:bulletEnabled val="1"/>
        </dgm:presLayoutVars>
      </dgm:prSet>
      <dgm:spPr/>
    </dgm:pt>
    <dgm:pt modelId="{50E24A4D-D4C3-214D-BEAE-C49A04B12533}" type="pres">
      <dgm:prSet presAssocID="{3B843982-8AC2-4CC3-8D79-860541669714}" presName="sibTrans" presStyleCnt="0"/>
      <dgm:spPr/>
    </dgm:pt>
    <dgm:pt modelId="{A5E20D17-F85F-3646-9736-DA413B3B4D03}" type="pres">
      <dgm:prSet presAssocID="{331F7A3F-D948-438A-BA09-AAE3FDE41F2F}" presName="node" presStyleLbl="node1" presStyleIdx="9" presStyleCnt="10">
        <dgm:presLayoutVars>
          <dgm:bulletEnabled val="1"/>
        </dgm:presLayoutVars>
      </dgm:prSet>
      <dgm:spPr/>
    </dgm:pt>
  </dgm:ptLst>
  <dgm:cxnLst>
    <dgm:cxn modelId="{015F1609-F394-4CCC-878D-AAAC7F470B38}" srcId="{9268BA11-35F7-45E8-B85A-CDC3C8B7FC38}" destId="{1E2F4A53-1541-4E34-85FE-815F13539854}" srcOrd="2" destOrd="0" parTransId="{B5C9CF77-3B1F-40A7-926F-44EADEEEA926}" sibTransId="{94B328CC-B5CD-4338-A4F4-98D1270BB9A0}"/>
    <dgm:cxn modelId="{90C4AC43-ACC2-C440-BEBE-342ABE196125}" type="presOf" srcId="{87EC6461-CBDF-4217-B02D-D0DFB234C987}" destId="{1D13AC75-52E5-C947-BFF8-60B3A6B3FC20}" srcOrd="0" destOrd="0" presId="urn:microsoft.com/office/officeart/2005/8/layout/default"/>
    <dgm:cxn modelId="{06D0FC4D-51A5-4718-A0A9-A41B2F2BE3BB}" srcId="{9268BA11-35F7-45E8-B85A-CDC3C8B7FC38}" destId="{87EC6461-CBDF-4217-B02D-D0DFB234C987}" srcOrd="1" destOrd="0" parTransId="{D943778F-A1E5-4F70-914C-A0DCE51B6129}" sibTransId="{0840404C-807A-48C8-ACCB-714329C5C931}"/>
    <dgm:cxn modelId="{230CB655-A087-3F4C-A431-A14F910095C6}" type="presOf" srcId="{D44A343B-A1EB-491D-8FE4-EC1D500B59C6}" destId="{42717936-26A2-234B-A9F3-1E2E22DCD72B}" srcOrd="0" destOrd="0" presId="urn:microsoft.com/office/officeart/2005/8/layout/default"/>
    <dgm:cxn modelId="{0B42B85A-AA73-428D-A0AC-703309EEF3C4}" srcId="{9268BA11-35F7-45E8-B85A-CDC3C8B7FC38}" destId="{331F7A3F-D948-438A-BA09-AAE3FDE41F2F}" srcOrd="9" destOrd="0" parTransId="{003458E6-2AE6-41C7-8A7C-F49FAA3BD28E}" sibTransId="{5F7EA381-E7BA-4007-BAB8-6767CADB38E0}"/>
    <dgm:cxn modelId="{CBF6D460-9880-430C-86AF-36B01CEE7A0E}" srcId="{9268BA11-35F7-45E8-B85A-CDC3C8B7FC38}" destId="{A3911E73-CFDA-4DFF-8F25-E2E6353A33C2}" srcOrd="0" destOrd="0" parTransId="{EB50BCCE-B744-4002-B12F-C8E398B78E42}" sibTransId="{B689AB16-7ED9-45EC-98F2-6553A70EBCE0}"/>
    <dgm:cxn modelId="{BD26076A-BBBC-424C-AF93-7945C0C3D0C0}" type="presOf" srcId="{0F259E5A-B21E-4410-BBC2-C72F96D8DC27}" destId="{D9774563-EC90-4543-A845-4E093526430F}" srcOrd="0" destOrd="0" presId="urn:microsoft.com/office/officeart/2005/8/layout/default"/>
    <dgm:cxn modelId="{63C5076A-C89F-D64E-8293-74244BE1DB2D}" type="presOf" srcId="{5E72E540-4C87-4C8F-BDAE-E78560401DAB}" destId="{00002D2A-5855-3B43-B7B7-C46FCBAA892C}" srcOrd="0" destOrd="0" presId="urn:microsoft.com/office/officeart/2005/8/layout/default"/>
    <dgm:cxn modelId="{F249B471-9A76-47A0-9CC3-B7A3B1238CB4}" srcId="{9268BA11-35F7-45E8-B85A-CDC3C8B7FC38}" destId="{DB451CA7-A821-4AC3-A8DA-AB8649C6F8E5}" srcOrd="6" destOrd="0" parTransId="{CEB727B7-7EBE-443B-B4A7-108C31427C88}" sibTransId="{43EA5B98-18B8-45D9-92BD-C52627AA4145}"/>
    <dgm:cxn modelId="{4342A274-D259-1D43-88A9-D571B1151162}" type="presOf" srcId="{5622EF1F-D253-4A2C-B5BC-FCC0E5F1ADB7}" destId="{EBB1AF33-6A48-504F-98C5-102283E5A1F6}" srcOrd="0" destOrd="0" presId="urn:microsoft.com/office/officeart/2005/8/layout/default"/>
    <dgm:cxn modelId="{87570B88-22EF-7C41-B1E2-D9C8DEA250A1}" type="presOf" srcId="{A3911E73-CFDA-4DFF-8F25-E2E6353A33C2}" destId="{3B1219B2-3ABC-9E46-9178-D552FE4F02E1}" srcOrd="0" destOrd="0" presId="urn:microsoft.com/office/officeart/2005/8/layout/default"/>
    <dgm:cxn modelId="{9FC9C590-07F1-4C26-A5E6-0F340008CC52}" srcId="{9268BA11-35F7-45E8-B85A-CDC3C8B7FC38}" destId="{5E72E540-4C87-4C8F-BDAE-E78560401DAB}" srcOrd="5" destOrd="0" parTransId="{1D7BF5C8-BB42-4255-A209-C9E7B0851C5A}" sibTransId="{89C91451-F389-4609-9ACA-BDF8D9647D04}"/>
    <dgm:cxn modelId="{969446A1-696D-164D-A7BD-DB4022CE4BA8}" type="presOf" srcId="{9268BA11-35F7-45E8-B85A-CDC3C8B7FC38}" destId="{6C9A550E-514A-EA4E-B4FD-2A25668D786C}" srcOrd="0" destOrd="0" presId="urn:microsoft.com/office/officeart/2005/8/layout/default"/>
    <dgm:cxn modelId="{80C176B4-1759-4CFC-8346-30355C1C2C9A}" srcId="{9268BA11-35F7-45E8-B85A-CDC3C8B7FC38}" destId="{0F259E5A-B21E-4410-BBC2-C72F96D8DC27}" srcOrd="8" destOrd="0" parTransId="{F3A6D213-8A56-443E-A7B9-A3DE88DBD91C}" sibTransId="{3B843982-8AC2-4CC3-8D79-860541669714}"/>
    <dgm:cxn modelId="{88FA15B9-7E44-194F-9B7A-469B60BD9CF5}" type="presOf" srcId="{331F7A3F-D948-438A-BA09-AAE3FDE41F2F}" destId="{A5E20D17-F85F-3646-9736-DA413B3B4D03}" srcOrd="0" destOrd="0" presId="urn:microsoft.com/office/officeart/2005/8/layout/default"/>
    <dgm:cxn modelId="{DDFE44B9-366F-45F3-8CC9-3724AC2CB755}" srcId="{9268BA11-35F7-45E8-B85A-CDC3C8B7FC38}" destId="{5622EF1F-D253-4A2C-B5BC-FCC0E5F1ADB7}" srcOrd="3" destOrd="0" parTransId="{8738A100-7570-4798-A456-CF3D2A226825}" sibTransId="{3C408A31-B041-47A6-8C5D-CE53B1BB5391}"/>
    <dgm:cxn modelId="{2EEC02BD-318A-FA49-9298-4D72CF89FD57}" type="presOf" srcId="{1E2F4A53-1541-4E34-85FE-815F13539854}" destId="{F2F269C4-FDA1-CE47-929F-40E96B404E6E}" srcOrd="0" destOrd="0" presId="urn:microsoft.com/office/officeart/2005/8/layout/default"/>
    <dgm:cxn modelId="{8F3126C1-B35F-7D48-A121-B0AB798241E2}" type="presOf" srcId="{DB451CA7-A821-4AC3-A8DA-AB8649C6F8E5}" destId="{D9F0524B-FCDE-AD43-8BF0-BD89AEBE4DD6}" srcOrd="0" destOrd="0" presId="urn:microsoft.com/office/officeart/2005/8/layout/default"/>
    <dgm:cxn modelId="{DC315EC6-7125-104C-A709-B7D7A029D0B0}" type="presOf" srcId="{B2CD8FA9-6B56-4A50-A77D-EE781146A18C}" destId="{DCCDF529-0188-3248-935A-9F78AA7D78AA}" srcOrd="0" destOrd="0" presId="urn:microsoft.com/office/officeart/2005/8/layout/default"/>
    <dgm:cxn modelId="{1F5967CE-EAEC-4CCD-BD9B-955C7965A2B8}" srcId="{9268BA11-35F7-45E8-B85A-CDC3C8B7FC38}" destId="{B2CD8FA9-6B56-4A50-A77D-EE781146A18C}" srcOrd="4" destOrd="0" parTransId="{CCD92B9D-B147-4F62-9988-955DF09C83D1}" sibTransId="{6B8A2743-3F20-461D-AF43-11F049AEFF55}"/>
    <dgm:cxn modelId="{72CB75FF-5EEF-450A-9DFB-F2150F9CEE78}" srcId="{9268BA11-35F7-45E8-B85A-CDC3C8B7FC38}" destId="{D44A343B-A1EB-491D-8FE4-EC1D500B59C6}" srcOrd="7" destOrd="0" parTransId="{B41E8F39-8150-4B42-B36D-59DAFC7435B7}" sibTransId="{7D2C8E10-372D-4A46-B032-9B55635D4DC3}"/>
    <dgm:cxn modelId="{D603EC12-BB50-5145-9EC5-7B9E9E1F8625}" type="presParOf" srcId="{6C9A550E-514A-EA4E-B4FD-2A25668D786C}" destId="{3B1219B2-3ABC-9E46-9178-D552FE4F02E1}" srcOrd="0" destOrd="0" presId="urn:microsoft.com/office/officeart/2005/8/layout/default"/>
    <dgm:cxn modelId="{8CE3A88C-41F5-B343-A431-E97EECD677DD}" type="presParOf" srcId="{6C9A550E-514A-EA4E-B4FD-2A25668D786C}" destId="{63BCE893-44E6-194A-8024-7CFAC7BD2555}" srcOrd="1" destOrd="0" presId="urn:microsoft.com/office/officeart/2005/8/layout/default"/>
    <dgm:cxn modelId="{898E6CFE-082F-754D-98B3-B56E12C0D631}" type="presParOf" srcId="{6C9A550E-514A-EA4E-B4FD-2A25668D786C}" destId="{1D13AC75-52E5-C947-BFF8-60B3A6B3FC20}" srcOrd="2" destOrd="0" presId="urn:microsoft.com/office/officeart/2005/8/layout/default"/>
    <dgm:cxn modelId="{29575A25-EAF1-0543-A20A-596A17469FE2}" type="presParOf" srcId="{6C9A550E-514A-EA4E-B4FD-2A25668D786C}" destId="{26008D9F-5802-2842-A24D-D0554632DBCE}" srcOrd="3" destOrd="0" presId="urn:microsoft.com/office/officeart/2005/8/layout/default"/>
    <dgm:cxn modelId="{E94FECF4-E646-D544-9D20-C372093DC95F}" type="presParOf" srcId="{6C9A550E-514A-EA4E-B4FD-2A25668D786C}" destId="{F2F269C4-FDA1-CE47-929F-40E96B404E6E}" srcOrd="4" destOrd="0" presId="urn:microsoft.com/office/officeart/2005/8/layout/default"/>
    <dgm:cxn modelId="{947826B1-78FF-B74B-8C9F-3C7FC0C2809C}" type="presParOf" srcId="{6C9A550E-514A-EA4E-B4FD-2A25668D786C}" destId="{7A3F1E84-4A58-764E-9ED3-2A7280BD5878}" srcOrd="5" destOrd="0" presId="urn:microsoft.com/office/officeart/2005/8/layout/default"/>
    <dgm:cxn modelId="{D61E227A-936F-894F-A52C-C346F0DA7848}" type="presParOf" srcId="{6C9A550E-514A-EA4E-B4FD-2A25668D786C}" destId="{EBB1AF33-6A48-504F-98C5-102283E5A1F6}" srcOrd="6" destOrd="0" presId="urn:microsoft.com/office/officeart/2005/8/layout/default"/>
    <dgm:cxn modelId="{17341636-A992-484C-B49B-0244DE89B21C}" type="presParOf" srcId="{6C9A550E-514A-EA4E-B4FD-2A25668D786C}" destId="{B4FFDD9B-A403-9B40-93A6-7616CDAF4A58}" srcOrd="7" destOrd="0" presId="urn:microsoft.com/office/officeart/2005/8/layout/default"/>
    <dgm:cxn modelId="{59EA48DB-1EE2-3A46-B96F-CF86AD116C30}" type="presParOf" srcId="{6C9A550E-514A-EA4E-B4FD-2A25668D786C}" destId="{DCCDF529-0188-3248-935A-9F78AA7D78AA}" srcOrd="8" destOrd="0" presId="urn:microsoft.com/office/officeart/2005/8/layout/default"/>
    <dgm:cxn modelId="{6551B447-04DC-0349-9129-88BA1E53C0D7}" type="presParOf" srcId="{6C9A550E-514A-EA4E-B4FD-2A25668D786C}" destId="{568B4360-E5DD-AA4A-8E1C-7E5FB902F22F}" srcOrd="9" destOrd="0" presId="urn:microsoft.com/office/officeart/2005/8/layout/default"/>
    <dgm:cxn modelId="{A422CA6E-C504-E249-AEBA-B2D2550DCD5A}" type="presParOf" srcId="{6C9A550E-514A-EA4E-B4FD-2A25668D786C}" destId="{00002D2A-5855-3B43-B7B7-C46FCBAA892C}" srcOrd="10" destOrd="0" presId="urn:microsoft.com/office/officeart/2005/8/layout/default"/>
    <dgm:cxn modelId="{FEC5740C-E171-D048-84F0-57A101961496}" type="presParOf" srcId="{6C9A550E-514A-EA4E-B4FD-2A25668D786C}" destId="{445E395B-CEB4-0D44-87F0-1E7535A5ABF0}" srcOrd="11" destOrd="0" presId="urn:microsoft.com/office/officeart/2005/8/layout/default"/>
    <dgm:cxn modelId="{643E7B8C-31A6-0443-AA5B-E324245CC81A}" type="presParOf" srcId="{6C9A550E-514A-EA4E-B4FD-2A25668D786C}" destId="{D9F0524B-FCDE-AD43-8BF0-BD89AEBE4DD6}" srcOrd="12" destOrd="0" presId="urn:microsoft.com/office/officeart/2005/8/layout/default"/>
    <dgm:cxn modelId="{489AD906-537F-664C-AA7C-4E49D958B900}" type="presParOf" srcId="{6C9A550E-514A-EA4E-B4FD-2A25668D786C}" destId="{07C90799-DDB9-2741-A404-4F91770CCE1E}" srcOrd="13" destOrd="0" presId="urn:microsoft.com/office/officeart/2005/8/layout/default"/>
    <dgm:cxn modelId="{0D59814D-1BC4-D94B-9B01-0C36ADF0A6E2}" type="presParOf" srcId="{6C9A550E-514A-EA4E-B4FD-2A25668D786C}" destId="{42717936-26A2-234B-A9F3-1E2E22DCD72B}" srcOrd="14" destOrd="0" presId="urn:microsoft.com/office/officeart/2005/8/layout/default"/>
    <dgm:cxn modelId="{3DC1E564-8998-6140-A3A7-22039B12B79C}" type="presParOf" srcId="{6C9A550E-514A-EA4E-B4FD-2A25668D786C}" destId="{05B54E81-A0E8-894C-82A8-E26B69277655}" srcOrd="15" destOrd="0" presId="urn:microsoft.com/office/officeart/2005/8/layout/default"/>
    <dgm:cxn modelId="{2E2EEA69-6E01-5641-B470-B7B642E05B6F}" type="presParOf" srcId="{6C9A550E-514A-EA4E-B4FD-2A25668D786C}" destId="{D9774563-EC90-4543-A845-4E093526430F}" srcOrd="16" destOrd="0" presId="urn:microsoft.com/office/officeart/2005/8/layout/default"/>
    <dgm:cxn modelId="{4DB34045-A9CD-1C4B-8E3B-36E9A32BB3AB}" type="presParOf" srcId="{6C9A550E-514A-EA4E-B4FD-2A25668D786C}" destId="{50E24A4D-D4C3-214D-BEAE-C49A04B12533}" srcOrd="17" destOrd="0" presId="urn:microsoft.com/office/officeart/2005/8/layout/default"/>
    <dgm:cxn modelId="{7278040D-900E-D842-9B15-E01ACFFEB0E9}" type="presParOf" srcId="{6C9A550E-514A-EA4E-B4FD-2A25668D786C}" destId="{A5E20D17-F85F-3646-9736-DA413B3B4D03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72AC1-644F-5C41-A2AC-20DE134C52DC}">
      <dsp:nvSpPr>
        <dsp:cNvPr id="0" name=""/>
        <dsp:cNvSpPr/>
      </dsp:nvSpPr>
      <dsp:spPr>
        <a:xfrm>
          <a:off x="4004" y="568329"/>
          <a:ext cx="1196782" cy="71806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Stone tools (2.6 million years ago</a:t>
          </a:r>
        </a:p>
      </dsp:txBody>
      <dsp:txXfrm>
        <a:off x="25036" y="589361"/>
        <a:ext cx="1154718" cy="676005"/>
      </dsp:txXfrm>
    </dsp:sp>
    <dsp:sp modelId="{10CE9CAF-4623-AB4F-9AFC-31368240D3FF}">
      <dsp:nvSpPr>
        <dsp:cNvPr id="0" name=""/>
        <dsp:cNvSpPr/>
      </dsp:nvSpPr>
      <dsp:spPr>
        <a:xfrm>
          <a:off x="1306103" y="778963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06103" y="838323"/>
        <a:ext cx="177602" cy="178082"/>
      </dsp:txXfrm>
    </dsp:sp>
    <dsp:sp modelId="{ABD31590-2D49-9143-A28B-C5C946682FD9}">
      <dsp:nvSpPr>
        <dsp:cNvPr id="0" name=""/>
        <dsp:cNvSpPr/>
      </dsp:nvSpPr>
      <dsp:spPr>
        <a:xfrm>
          <a:off x="1679499" y="568329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Control of fire (1 million years ago)</a:t>
          </a:r>
        </a:p>
      </dsp:txBody>
      <dsp:txXfrm>
        <a:off x="1700531" y="589361"/>
        <a:ext cx="1154718" cy="676005"/>
      </dsp:txXfrm>
    </dsp:sp>
    <dsp:sp modelId="{836DA590-6182-CB4E-87E4-339004370CDC}">
      <dsp:nvSpPr>
        <dsp:cNvPr id="0" name=""/>
        <dsp:cNvSpPr/>
      </dsp:nvSpPr>
      <dsp:spPr>
        <a:xfrm>
          <a:off x="2981599" y="778963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81599" y="838323"/>
        <a:ext cx="177602" cy="178082"/>
      </dsp:txXfrm>
    </dsp:sp>
    <dsp:sp modelId="{2863DE66-A930-914B-9427-3B39103B0FBE}">
      <dsp:nvSpPr>
        <dsp:cNvPr id="0" name=""/>
        <dsp:cNvSpPr/>
      </dsp:nvSpPr>
      <dsp:spPr>
        <a:xfrm>
          <a:off x="3354995" y="568329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The wheel (3500 BCE)</a:t>
          </a:r>
        </a:p>
      </dsp:txBody>
      <dsp:txXfrm>
        <a:off x="3376027" y="589361"/>
        <a:ext cx="1154718" cy="676005"/>
      </dsp:txXfrm>
    </dsp:sp>
    <dsp:sp modelId="{FA9438D1-65E2-4840-957C-12A7F6A56C6A}">
      <dsp:nvSpPr>
        <dsp:cNvPr id="0" name=""/>
        <dsp:cNvSpPr/>
      </dsp:nvSpPr>
      <dsp:spPr>
        <a:xfrm rot="5400000">
          <a:off x="3826527" y="1370173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3864345" y="1391716"/>
        <a:ext cx="178082" cy="177602"/>
      </dsp:txXfrm>
    </dsp:sp>
    <dsp:sp modelId="{6F3A67E4-B6DF-A94D-8586-9C75BBED51B2}">
      <dsp:nvSpPr>
        <dsp:cNvPr id="0" name=""/>
        <dsp:cNvSpPr/>
      </dsp:nvSpPr>
      <dsp:spPr>
        <a:xfrm>
          <a:off x="3354995" y="1765111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Agriculture (10,000 BCE)</a:t>
          </a:r>
        </a:p>
      </dsp:txBody>
      <dsp:txXfrm>
        <a:off x="3376027" y="1786143"/>
        <a:ext cx="1154718" cy="676005"/>
      </dsp:txXfrm>
    </dsp:sp>
    <dsp:sp modelId="{2B5DC62A-B55B-EB46-98A3-781D7F425777}">
      <dsp:nvSpPr>
        <dsp:cNvPr id="0" name=""/>
        <dsp:cNvSpPr/>
      </dsp:nvSpPr>
      <dsp:spPr>
        <a:xfrm rot="10800000">
          <a:off x="2995960" y="1975745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072075" y="2035105"/>
        <a:ext cx="177602" cy="178082"/>
      </dsp:txXfrm>
    </dsp:sp>
    <dsp:sp modelId="{8ECC7FB8-F5AC-2941-A5ED-E2990FF3D47F}">
      <dsp:nvSpPr>
        <dsp:cNvPr id="0" name=""/>
        <dsp:cNvSpPr/>
      </dsp:nvSpPr>
      <dsp:spPr>
        <a:xfrm>
          <a:off x="1679499" y="1765111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Writing (around 3400 BCE) </a:t>
          </a:r>
        </a:p>
      </dsp:txBody>
      <dsp:txXfrm>
        <a:off x="1700531" y="1786143"/>
        <a:ext cx="1154718" cy="676005"/>
      </dsp:txXfrm>
    </dsp:sp>
    <dsp:sp modelId="{1EC094B9-E43E-0649-9BB7-5E552E8E7D46}">
      <dsp:nvSpPr>
        <dsp:cNvPr id="0" name=""/>
        <dsp:cNvSpPr/>
      </dsp:nvSpPr>
      <dsp:spPr>
        <a:xfrm rot="10800000">
          <a:off x="1320464" y="1975745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396579" y="2035105"/>
        <a:ext cx="177602" cy="178082"/>
      </dsp:txXfrm>
    </dsp:sp>
    <dsp:sp modelId="{9BC7EA65-4E48-BF4D-BB26-2AD1C9369F2A}">
      <dsp:nvSpPr>
        <dsp:cNvPr id="0" name=""/>
        <dsp:cNvSpPr/>
      </dsp:nvSpPr>
      <dsp:spPr>
        <a:xfrm>
          <a:off x="4004" y="1765111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The compass (around 200 BCE)</a:t>
          </a:r>
        </a:p>
      </dsp:txBody>
      <dsp:txXfrm>
        <a:off x="25036" y="1786143"/>
        <a:ext cx="1154718" cy="676005"/>
      </dsp:txXfrm>
    </dsp:sp>
    <dsp:sp modelId="{18631FD9-2507-CD4B-86D7-81F4EDE0AB04}">
      <dsp:nvSpPr>
        <dsp:cNvPr id="0" name=""/>
        <dsp:cNvSpPr/>
      </dsp:nvSpPr>
      <dsp:spPr>
        <a:xfrm rot="5400000">
          <a:off x="475536" y="2566956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513354" y="2588499"/>
        <a:ext cx="178082" cy="177602"/>
      </dsp:txXfrm>
    </dsp:sp>
    <dsp:sp modelId="{F3050C46-EB06-EF4C-B9A3-4B6E707B0635}">
      <dsp:nvSpPr>
        <dsp:cNvPr id="0" name=""/>
        <dsp:cNvSpPr/>
      </dsp:nvSpPr>
      <dsp:spPr>
        <a:xfrm>
          <a:off x="4004" y="2961894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Printing press (1440)</a:t>
          </a:r>
        </a:p>
      </dsp:txBody>
      <dsp:txXfrm>
        <a:off x="25036" y="2982926"/>
        <a:ext cx="1154718" cy="676005"/>
      </dsp:txXfrm>
    </dsp:sp>
    <dsp:sp modelId="{D11F9FBF-68BD-6445-9E34-9A8136179817}">
      <dsp:nvSpPr>
        <dsp:cNvPr id="0" name=""/>
        <dsp:cNvSpPr/>
      </dsp:nvSpPr>
      <dsp:spPr>
        <a:xfrm>
          <a:off x="1306103" y="3172528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06103" y="3231888"/>
        <a:ext cx="177602" cy="178082"/>
      </dsp:txXfrm>
    </dsp:sp>
    <dsp:sp modelId="{4CE36471-EAA8-8A41-B075-882BB32B1C15}">
      <dsp:nvSpPr>
        <dsp:cNvPr id="0" name=""/>
        <dsp:cNvSpPr/>
      </dsp:nvSpPr>
      <dsp:spPr>
        <a:xfrm>
          <a:off x="1679499" y="2961894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Steam engine (1712)</a:t>
          </a:r>
        </a:p>
      </dsp:txBody>
      <dsp:txXfrm>
        <a:off x="1700531" y="2982926"/>
        <a:ext cx="1154718" cy="676005"/>
      </dsp:txXfrm>
    </dsp:sp>
    <dsp:sp modelId="{ADB1533E-3A5C-0348-801A-6D885341D9D4}">
      <dsp:nvSpPr>
        <dsp:cNvPr id="0" name=""/>
        <dsp:cNvSpPr/>
      </dsp:nvSpPr>
      <dsp:spPr>
        <a:xfrm>
          <a:off x="2981599" y="3172528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81599" y="3231888"/>
        <a:ext cx="177602" cy="178082"/>
      </dsp:txXfrm>
    </dsp:sp>
    <dsp:sp modelId="{B55915C3-EAB5-6F4A-9EE6-C0011B966242}">
      <dsp:nvSpPr>
        <dsp:cNvPr id="0" name=""/>
        <dsp:cNvSpPr/>
      </dsp:nvSpPr>
      <dsp:spPr>
        <a:xfrm>
          <a:off x="3354995" y="2961894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Electricity (19th century)</a:t>
          </a:r>
        </a:p>
      </dsp:txBody>
      <dsp:txXfrm>
        <a:off x="3376027" y="2982926"/>
        <a:ext cx="1154718" cy="676005"/>
      </dsp:txXfrm>
    </dsp:sp>
    <dsp:sp modelId="{DBFF4209-28C1-CC45-BD32-1D80B6FFAA95}">
      <dsp:nvSpPr>
        <dsp:cNvPr id="0" name=""/>
        <dsp:cNvSpPr/>
      </dsp:nvSpPr>
      <dsp:spPr>
        <a:xfrm rot="5400000">
          <a:off x="3826527" y="3763738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3864345" y="3785281"/>
        <a:ext cx="178082" cy="177602"/>
      </dsp:txXfrm>
    </dsp:sp>
    <dsp:sp modelId="{6EDADC29-5C47-1C4F-ABF8-2729489BDB09}">
      <dsp:nvSpPr>
        <dsp:cNvPr id="0" name=""/>
        <dsp:cNvSpPr/>
      </dsp:nvSpPr>
      <dsp:spPr>
        <a:xfrm>
          <a:off x="3354995" y="4158677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Antibiotics (1928)</a:t>
          </a:r>
        </a:p>
      </dsp:txBody>
      <dsp:txXfrm>
        <a:off x="3376027" y="4179709"/>
        <a:ext cx="1154718" cy="676005"/>
      </dsp:txXfrm>
    </dsp:sp>
    <dsp:sp modelId="{8D5FD797-C18A-F14C-81D9-2148196C0457}">
      <dsp:nvSpPr>
        <dsp:cNvPr id="0" name=""/>
        <dsp:cNvSpPr/>
      </dsp:nvSpPr>
      <dsp:spPr>
        <a:xfrm rot="10800000">
          <a:off x="2995960" y="4369310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072075" y="4428670"/>
        <a:ext cx="177602" cy="178082"/>
      </dsp:txXfrm>
    </dsp:sp>
    <dsp:sp modelId="{306A508E-475A-9C41-81E6-40598C55136D}">
      <dsp:nvSpPr>
        <dsp:cNvPr id="0" name=""/>
        <dsp:cNvSpPr/>
      </dsp:nvSpPr>
      <dsp:spPr>
        <a:xfrm>
          <a:off x="1679499" y="4158677"/>
          <a:ext cx="1196782" cy="718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The internet (1960s-1990s)</a:t>
          </a:r>
        </a:p>
      </dsp:txBody>
      <dsp:txXfrm>
        <a:off x="1700531" y="4179709"/>
        <a:ext cx="1154718" cy="676005"/>
      </dsp:txXfrm>
    </dsp:sp>
    <dsp:sp modelId="{BAB6B2C1-197A-8147-BFD6-E9B65126B248}">
      <dsp:nvSpPr>
        <dsp:cNvPr id="0" name=""/>
        <dsp:cNvSpPr/>
      </dsp:nvSpPr>
      <dsp:spPr>
        <a:xfrm rot="10800000">
          <a:off x="1320464" y="4369310"/>
          <a:ext cx="253717" cy="296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396579" y="4428670"/>
        <a:ext cx="177602" cy="178082"/>
      </dsp:txXfrm>
    </dsp:sp>
    <dsp:sp modelId="{756BC1AB-0DAE-1842-B088-4A85804FFED0}">
      <dsp:nvSpPr>
        <dsp:cNvPr id="0" name=""/>
        <dsp:cNvSpPr/>
      </dsp:nvSpPr>
      <dsp:spPr>
        <a:xfrm>
          <a:off x="4004" y="4158677"/>
          <a:ext cx="1196782" cy="71806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Computers (20th century)</a:t>
          </a:r>
        </a:p>
      </dsp:txBody>
      <dsp:txXfrm>
        <a:off x="25036" y="4179709"/>
        <a:ext cx="1154718" cy="676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219B2-3ABC-9E46-9178-D552FE4F02E1}">
      <dsp:nvSpPr>
        <dsp:cNvPr id="0" name=""/>
        <dsp:cNvSpPr/>
      </dsp:nvSpPr>
      <dsp:spPr>
        <a:xfrm>
          <a:off x="1813" y="233442"/>
          <a:ext cx="1438787" cy="8632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Agriculture</a:t>
          </a:r>
        </a:p>
      </dsp:txBody>
      <dsp:txXfrm>
        <a:off x="1813" y="233442"/>
        <a:ext cx="1438787" cy="863272"/>
      </dsp:txXfrm>
    </dsp:sp>
    <dsp:sp modelId="{1D13AC75-52E5-C947-BFF8-60B3A6B3FC20}">
      <dsp:nvSpPr>
        <dsp:cNvPr id="0" name=""/>
        <dsp:cNvSpPr/>
      </dsp:nvSpPr>
      <dsp:spPr>
        <a:xfrm>
          <a:off x="1584479" y="233442"/>
          <a:ext cx="1438787" cy="863272"/>
        </a:xfrm>
        <a:prstGeom prst="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Automotive</a:t>
          </a:r>
        </a:p>
      </dsp:txBody>
      <dsp:txXfrm>
        <a:off x="1584479" y="233442"/>
        <a:ext cx="1438787" cy="863272"/>
      </dsp:txXfrm>
    </dsp:sp>
    <dsp:sp modelId="{F2F269C4-FDA1-CE47-929F-40E96B404E6E}">
      <dsp:nvSpPr>
        <dsp:cNvPr id="0" name=""/>
        <dsp:cNvSpPr/>
      </dsp:nvSpPr>
      <dsp:spPr>
        <a:xfrm>
          <a:off x="3167145" y="233442"/>
          <a:ext cx="1438787" cy="863272"/>
        </a:xfrm>
        <a:prstGeom prst="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Education</a:t>
          </a:r>
        </a:p>
      </dsp:txBody>
      <dsp:txXfrm>
        <a:off x="3167145" y="233442"/>
        <a:ext cx="1438787" cy="863272"/>
      </dsp:txXfrm>
    </dsp:sp>
    <dsp:sp modelId="{EBB1AF33-6A48-504F-98C5-102283E5A1F6}">
      <dsp:nvSpPr>
        <dsp:cNvPr id="0" name=""/>
        <dsp:cNvSpPr/>
      </dsp:nvSpPr>
      <dsp:spPr>
        <a:xfrm>
          <a:off x="4749811" y="233442"/>
          <a:ext cx="1438787" cy="863272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Energy</a:t>
          </a:r>
        </a:p>
      </dsp:txBody>
      <dsp:txXfrm>
        <a:off x="4749811" y="233442"/>
        <a:ext cx="1438787" cy="863272"/>
      </dsp:txXfrm>
    </dsp:sp>
    <dsp:sp modelId="{DCCDF529-0188-3248-935A-9F78AA7D78AA}">
      <dsp:nvSpPr>
        <dsp:cNvPr id="0" name=""/>
        <dsp:cNvSpPr/>
      </dsp:nvSpPr>
      <dsp:spPr>
        <a:xfrm>
          <a:off x="1813" y="1240593"/>
          <a:ext cx="1438787" cy="863272"/>
        </a:xfrm>
        <a:prstGeom prst="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Finance</a:t>
          </a:r>
        </a:p>
      </dsp:txBody>
      <dsp:txXfrm>
        <a:off x="1813" y="1240593"/>
        <a:ext cx="1438787" cy="863272"/>
      </dsp:txXfrm>
    </dsp:sp>
    <dsp:sp modelId="{00002D2A-5855-3B43-B7B7-C46FCBAA892C}">
      <dsp:nvSpPr>
        <dsp:cNvPr id="0" name=""/>
        <dsp:cNvSpPr/>
      </dsp:nvSpPr>
      <dsp:spPr>
        <a:xfrm>
          <a:off x="1584479" y="1240593"/>
          <a:ext cx="1438787" cy="863272"/>
        </a:xfrm>
        <a:prstGeom prst="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Healthcare</a:t>
          </a:r>
        </a:p>
      </dsp:txBody>
      <dsp:txXfrm>
        <a:off x="1584479" y="1240593"/>
        <a:ext cx="1438787" cy="863272"/>
      </dsp:txXfrm>
    </dsp:sp>
    <dsp:sp modelId="{D9F0524B-FCDE-AD43-8BF0-BD89AEBE4DD6}">
      <dsp:nvSpPr>
        <dsp:cNvPr id="0" name=""/>
        <dsp:cNvSpPr/>
      </dsp:nvSpPr>
      <dsp:spPr>
        <a:xfrm>
          <a:off x="3167145" y="1240593"/>
          <a:ext cx="1438787" cy="863272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Law</a:t>
          </a:r>
        </a:p>
      </dsp:txBody>
      <dsp:txXfrm>
        <a:off x="3167145" y="1240593"/>
        <a:ext cx="1438787" cy="863272"/>
      </dsp:txXfrm>
    </dsp:sp>
    <dsp:sp modelId="{42717936-26A2-234B-A9F3-1E2E22DCD72B}">
      <dsp:nvSpPr>
        <dsp:cNvPr id="0" name=""/>
        <dsp:cNvSpPr/>
      </dsp:nvSpPr>
      <dsp:spPr>
        <a:xfrm>
          <a:off x="4749811" y="1240593"/>
          <a:ext cx="1438787" cy="863272"/>
        </a:xfrm>
        <a:prstGeom prst="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Manufacturing</a:t>
          </a:r>
        </a:p>
      </dsp:txBody>
      <dsp:txXfrm>
        <a:off x="4749811" y="1240593"/>
        <a:ext cx="1438787" cy="863272"/>
      </dsp:txXfrm>
    </dsp:sp>
    <dsp:sp modelId="{D9774563-EC90-4543-A845-4E093526430F}">
      <dsp:nvSpPr>
        <dsp:cNvPr id="0" name=""/>
        <dsp:cNvSpPr/>
      </dsp:nvSpPr>
      <dsp:spPr>
        <a:xfrm>
          <a:off x="1584479" y="2247744"/>
          <a:ext cx="1438787" cy="863272"/>
        </a:xfrm>
        <a:prstGeom prst="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Marketing</a:t>
          </a:r>
        </a:p>
      </dsp:txBody>
      <dsp:txXfrm>
        <a:off x="1584479" y="2247744"/>
        <a:ext cx="1438787" cy="863272"/>
      </dsp:txXfrm>
    </dsp:sp>
    <dsp:sp modelId="{A5E20D17-F85F-3646-9736-DA413B3B4D03}">
      <dsp:nvSpPr>
        <dsp:cNvPr id="0" name=""/>
        <dsp:cNvSpPr/>
      </dsp:nvSpPr>
      <dsp:spPr>
        <a:xfrm>
          <a:off x="3167145" y="2247744"/>
          <a:ext cx="1438787" cy="8632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</a:t>
          </a:r>
        </a:p>
      </dsp:txBody>
      <dsp:txXfrm>
        <a:off x="3167145" y="2247744"/>
        <a:ext cx="1438787" cy="863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A5F48-C0CC-4F4A-A3AC-CD74948E10ED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57C4E-2D44-D542-8DAA-B61FBE148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credits : https://</a:t>
            </a:r>
            <a:r>
              <a:rPr lang="en-US" dirty="0" err="1"/>
              <a:t>www.kasparov.com</a:t>
            </a:r>
            <a:r>
              <a:rPr lang="en-US" dirty="0"/>
              <a:t>/the-ethical-ai-paradox-why-better-technology-needs-more-and-not-less-human-responsibility-ai-and-ethics-june-24-2021/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7C4E-2D44-D542-8DAA-B61FBE148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credits: https://</a:t>
            </a:r>
            <a:r>
              <a:rPr lang="en-US" dirty="0" err="1"/>
              <a:t>elearningindustry.com</a:t>
            </a:r>
            <a:r>
              <a:rPr lang="en-US" dirty="0"/>
              <a:t>/the-evolution-of-technology-development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7C4E-2D44-D542-8DAA-B61FBE148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credits: https://</a:t>
            </a:r>
            <a:r>
              <a:rPr lang="en-US" dirty="0" err="1"/>
              <a:t>news.microsoft.com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-my/2021/08/30/how-</a:t>
            </a:r>
            <a:r>
              <a:rPr lang="en-US" dirty="0" err="1"/>
              <a:t>malaysia</a:t>
            </a:r>
            <a:r>
              <a:rPr lang="en-US" dirty="0"/>
              <a:t>-can-navigate-its-future-economy-with-ai/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7C4E-2D44-D542-8DAA-B61FBE148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credits : https://</a:t>
            </a:r>
            <a:r>
              <a:rPr lang="en-US" dirty="0" err="1"/>
              <a:t>skillsrediscovery.com</a:t>
            </a:r>
            <a:r>
              <a:rPr lang="en-US" dirty="0"/>
              <a:t>/artificial-intelligence-introduction-automation-its-applications-and-the-future-of-humanity/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7C4E-2D44-D542-8DAA-B61FBE148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credits: https://</a:t>
            </a:r>
            <a:r>
              <a:rPr lang="en-US" dirty="0" err="1"/>
              <a:t>www.freepik.com</a:t>
            </a:r>
            <a:r>
              <a:rPr lang="en-US" dirty="0"/>
              <a:t>/free-vector/illustration-robot-vector-graphic_2803293.htm#query=ethical%20dilemma%20in%20AI&amp;position=0&amp;from_view=</a:t>
            </a:r>
            <a:r>
              <a:rPr lang="en-US" dirty="0" err="1"/>
              <a:t>search&amp;track</a:t>
            </a:r>
            <a:r>
              <a:rPr lang="en-US" dirty="0"/>
              <a:t>=ais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7C4E-2D44-D542-8DAA-B61FBE148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282-4393-88C9-FA20-AAEDFC43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28190-12E4-8022-47A1-E4FF8316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7240-BD10-C501-030E-A3390DF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F473-5B77-565E-F159-1302EF8E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9395-0F03-BBD2-9D7A-F345CCC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B248-2E07-7DFB-C7AC-E304D2D1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196F5-8156-65A9-5C29-960A1C45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A6AB-78F6-573B-613F-3915648B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DE0A-327B-2AB5-119F-4FF4EFE3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A906-D5EA-06C8-36A2-AD2781D5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5B82E-970F-F2FA-7A45-88CD7013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C24A-405A-35EE-8473-7A51BF67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9813-AE59-2D0A-DDA0-FB192657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61DF-3221-718D-4952-50A1A343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2980-3F97-B576-E2E9-55289AE3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7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6D54-4451-2823-8654-C3A0AED4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7919-629C-C62B-06D4-D6C4EC52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E3C-B46A-11DE-BF12-36F4FA18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9DB0-7FB8-A1FD-2BD9-84221676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B827-5CA0-7472-0833-1AFA3799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93F1-9E5B-DF9B-63D8-909D74B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8767-6DC0-3FE9-7F13-E166B5106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4D1ED-27DB-6738-50DE-1A5E2D50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E1D5-9BCF-63A9-7879-012E741A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008-6872-6CA9-E797-4F27DECB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57AD-B8D4-8361-0726-902425A3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E842-5D13-E763-BD46-3EA6DCF41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E3E8-C5DE-75DB-B8BC-8E6501C8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DD731-0FAD-5D73-3857-208E53D3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D3DD-D80E-BA4F-4B72-26B14A5B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1BC3-0009-F968-7471-E7D2092D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BC2A-A1EB-E6F9-81C9-F68AE4C3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2C403-4358-8FB4-1955-A406DD19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3C242-C338-8CAE-7D04-16D9BCB6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CF2D9-A26B-6A44-0F24-E6C38B50B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B5ECA-D209-0FF2-A2C7-039E925BC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878D9-FAFA-AEC8-B50C-9A8C3699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97A02-F90F-811A-4AE1-76D8B010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EC4B8-8E06-BBAD-A3C6-D66A77E1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9D8B-8839-230D-837E-D87D5719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CE6FE-271D-A649-DDBB-1D855E15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86D69-1850-3726-0FA9-15E7658E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40D8-B034-189E-FE37-461712CC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B9F2A-5B5D-CDA6-AC50-D79A17C7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2DFB8-A4D8-45CE-CC25-0C5D7C43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9CF69-D49A-FC23-9102-21540AC5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A8B3-8644-F32F-0D55-2CA41EF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99C2-0C79-A126-A8A6-A779873C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9747-2536-BB35-18F8-FAFAB383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97C6-CB67-5C19-2DEC-C81A5133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6E465-587D-0FBD-3084-D865D178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484A9-534D-DA8D-73C7-F6B43C7E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341-E685-E0DC-A4FF-9A9F99D4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1F42E-759B-9937-60E0-BCC533559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71E88-D4A4-A0C1-32A9-23351B414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C3880-9ED1-ED3F-A071-D4337F01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C502E-686F-0EC4-14F2-C6A4AD82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27CB1-CB1C-A4F3-E3DF-7617314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22565-542D-51F3-ED4C-144E49B8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EC44-FF2C-78AB-7BEA-B5F0FE51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19EA-E54F-0120-1D5C-453B6497D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EAC1-BE91-DD45-A55C-86262F7B3E0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1F1E-4DB9-545E-8BB5-1BFE9C4A8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A258-4025-326F-EA79-C7B67D80C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F3A5-E065-4940-A0F2-C392D27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E0C95-66AE-9794-B37B-C06476048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37923"/>
            <a:ext cx="3734014" cy="397764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000" dirty="0">
                <a:effectLst/>
                <a:latin typeface="Helvetica" pitchFamily="2" charset="0"/>
              </a:rPr>
              <a:t>Ethical Implications of Artificial Intelligence in various fields</a:t>
            </a:r>
            <a:br>
              <a:rPr lang="en-US" sz="5000" dirty="0">
                <a:effectLst/>
                <a:latin typeface="Helvetica" pitchFamily="2" charset="0"/>
              </a:rPr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6B7D7-9BDC-59C8-8E80-D8F9F7241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742" y="4631257"/>
            <a:ext cx="2150316" cy="4301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Abhinav Thupili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, human face, illustration, clipart&#10;&#10;Description automatically generated">
            <a:extLst>
              <a:ext uri="{FF2B5EF4-FFF2-40B4-BE49-F238E27FC236}">
                <a16:creationId xmlns:a16="http://schemas.microsoft.com/office/drawing/2014/main" id="{9F210164-05C1-5EE3-FAFD-B0F48F7AB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7" r="31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286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E2EC4-3EAA-E330-5B26-6E2A666A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713" y="670559"/>
            <a:ext cx="5395969" cy="728583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pic>
        <p:nvPicPr>
          <p:cNvPr id="6" name="Picture 5" descr="A picture containing cartoon, clipart, illustration, design&#10;&#10;Description automatically generated">
            <a:extLst>
              <a:ext uri="{FF2B5EF4-FFF2-40B4-BE49-F238E27FC236}">
                <a16:creationId xmlns:a16="http://schemas.microsoft.com/office/drawing/2014/main" id="{2430D935-A220-9904-6B0F-27ED0D71E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1" r="1367" b="1"/>
          <a:stretch/>
        </p:blipFill>
        <p:spPr>
          <a:xfrm>
            <a:off x="2084" y="2115239"/>
            <a:ext cx="8149364" cy="4742761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CCEA3C-1454-19AF-4232-4E3BC5FCF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144502"/>
              </p:ext>
            </p:extLst>
          </p:nvPr>
        </p:nvGraphicFramePr>
        <p:xfrm>
          <a:off x="6797004" y="670559"/>
          <a:ext cx="4555782" cy="544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83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inger pointing at a brain&#10;&#10;Description automatically generated with low confidence">
            <a:extLst>
              <a:ext uri="{FF2B5EF4-FFF2-40B4-BE49-F238E27FC236}">
                <a16:creationId xmlns:a16="http://schemas.microsoft.com/office/drawing/2014/main" id="{86166544-6EAA-224D-F5BF-4C5759F53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0" r="1005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DDCC3-4272-36EB-B623-B38A3A80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effectLst/>
                <a:latin typeface="Helvetica" pitchFamily="2" charset="0"/>
              </a:rPr>
              <a:t>Artificial Intelligence (AI)</a:t>
            </a:r>
            <a:br>
              <a:rPr lang="en-US" sz="4000">
                <a:effectLst/>
                <a:latin typeface="Helvetica" pitchFamily="2" charset="0"/>
              </a:rPr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346F-A50A-6561-AA3A-5850BDCE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Artificial intelligence is when humans create computer programs or machines that can think and learn like us. It's like giving a computer a brain that can solve problems, recognize patterns, and make decisions. </a:t>
            </a:r>
          </a:p>
        </p:txBody>
      </p:sp>
    </p:spTree>
    <p:extLst>
      <p:ext uri="{BB962C8B-B14F-4D97-AF65-F5344CB8AC3E}">
        <p14:creationId xmlns:p14="http://schemas.microsoft.com/office/powerpoint/2010/main" val="192735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D9D6E-B87C-AC35-FBA4-4559ED0C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900" b="1" u="sng" dirty="0"/>
              <a:t>AI: Applications in various fields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helmet, cartoon, screenshot, personal protective equipment&#10;&#10;Description automatically generated">
            <a:extLst>
              <a:ext uri="{FF2B5EF4-FFF2-40B4-BE49-F238E27FC236}">
                <a16:creationId xmlns:a16="http://schemas.microsoft.com/office/drawing/2014/main" id="{6BBD34EF-3273-3127-7BE3-A7E23B47E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25" r="16522" b="-1"/>
          <a:stretch/>
        </p:blipFill>
        <p:spPr>
          <a:xfrm>
            <a:off x="7124700" y="0"/>
            <a:ext cx="5067299" cy="6858000"/>
          </a:xfrm>
          <a:prstGeom prst="rect">
            <a:avLst/>
          </a:prstGeom>
        </p:spPr>
      </p:pic>
      <p:sp>
        <p:nvSpPr>
          <p:cNvPr id="8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9711B7-B070-3C78-02D4-F877F320A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321833"/>
              </p:ext>
            </p:extLst>
          </p:nvPr>
        </p:nvGraphicFramePr>
        <p:xfrm>
          <a:off x="467144" y="2742402"/>
          <a:ext cx="6190412" cy="334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518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950FD-5899-A827-18C1-F467C3C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Ethical Implications of AI</a:t>
            </a:r>
          </a:p>
        </p:txBody>
      </p:sp>
      <p:pic>
        <p:nvPicPr>
          <p:cNvPr id="4" name="Content Placeholder 3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2C6711D0-387E-F76D-6430-CA569FD2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055BB-B924-0DF2-6066-3ED234D4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Guidelines for AI </a:t>
            </a:r>
          </a:p>
        </p:txBody>
      </p:sp>
      <p:pic>
        <p:nvPicPr>
          <p:cNvPr id="5" name="Picture 4" descr="A person shaking hands with a robot&#10;&#10;Description automatically generated with medium confidence">
            <a:extLst>
              <a:ext uri="{FF2B5EF4-FFF2-40B4-BE49-F238E27FC236}">
                <a16:creationId xmlns:a16="http://schemas.microsoft.com/office/drawing/2014/main" id="{9F331E02-EA16-BBF0-CD8A-1C9420EAF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7" r="13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A4C6-B1A3-BDBA-9AA2-D7C6EF53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Protect privacy, and consent, and guard against misuse of data.</a:t>
            </a:r>
          </a:p>
          <a:p>
            <a:pPr algn="just"/>
            <a:r>
              <a:rPr lang="en-US" sz="2200" dirty="0"/>
              <a:t>Address biases in AI systems.</a:t>
            </a:r>
          </a:p>
          <a:p>
            <a:pPr algn="just"/>
            <a:r>
              <a:rPr lang="en-US" sz="2200" dirty="0"/>
              <a:t>Implement transparent practices and ethical guidelines.</a:t>
            </a:r>
          </a:p>
          <a:p>
            <a:pPr algn="just"/>
            <a:r>
              <a:rPr lang="en-US" sz="2200" dirty="0"/>
              <a:t>Ensure accountability in AI systems.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91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692A4-A231-3CA6-A50A-568B231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E837-53C8-B0DD-5000-C0283515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AI - Boon or Bane?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3E94B508-BEB3-9B72-0F90-EEBF39066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02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253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285</Words>
  <Application>Microsoft Macintosh PowerPoint</Application>
  <PresentationFormat>Widescreen</PresentationFormat>
  <Paragraphs>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Ethical Implications of Artificial Intelligence in various fields </vt:lpstr>
      <vt:lpstr>Introduction</vt:lpstr>
      <vt:lpstr>Artificial Intelligence (AI) </vt:lpstr>
      <vt:lpstr>AI: Applications in various fields</vt:lpstr>
      <vt:lpstr>Ethical Implications of AI</vt:lpstr>
      <vt:lpstr>Guidelines for AI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Ethical Implications of Artificial Intelligence </dc:title>
  <dc:creator>Thupili, Abhinav</dc:creator>
  <cp:lastModifiedBy>Thupili, Abhinav</cp:lastModifiedBy>
  <cp:revision>15</cp:revision>
  <dcterms:created xsi:type="dcterms:W3CDTF">2023-04-29T21:37:04Z</dcterms:created>
  <dcterms:modified xsi:type="dcterms:W3CDTF">2023-05-02T17:35:50Z</dcterms:modified>
</cp:coreProperties>
</file>