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450125" y="13535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Project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379825" y="1202775"/>
            <a:ext cx="529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 LAN chat &amp; File sharing</a:t>
            </a:r>
            <a:endParaRPr b="1" sz="2400">
              <a:solidFill>
                <a:srgbClr val="F3F3F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4550850" y="4487625"/>
            <a:ext cx="4459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Addagala Datta Deepak,16XJ1A0505</a:t>
            </a:r>
            <a:endParaRPr b="1"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Abhinav Reddy Nimma,16XJ1A0504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49" name="Shape 349"/>
          <p:cNvSpPr txBox="1"/>
          <p:nvPr>
            <p:ph type="ctrTitle"/>
          </p:nvPr>
        </p:nvSpPr>
        <p:spPr>
          <a:xfrm>
            <a:off x="0" y="-76433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Drop down bar</a:t>
            </a:r>
            <a:endParaRPr sz="2400"/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0500"/>
            <a:ext cx="6424852" cy="40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6424850" y="608475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-&gt;Just a click on user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ame will drop a set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 options (there is high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hance that user notices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he ad when the bar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drops suddenly.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57" name="Shape 357"/>
          <p:cNvSpPr txBox="1"/>
          <p:nvPr>
            <p:ph type="ctrTitle"/>
          </p:nvPr>
        </p:nvSpPr>
        <p:spPr>
          <a:xfrm>
            <a:off x="74450" y="-4517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 Social</a:t>
            </a:r>
            <a:endParaRPr sz="2400"/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0" y="723525"/>
            <a:ext cx="6661025" cy="36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6731550" y="2069325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-&gt;There is nothing</a:t>
            </a:r>
            <a:endParaRPr b="1" sz="1800">
              <a:solidFill>
                <a:srgbClr val="F3F3F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b="1" lang="en" sz="18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pecial here :(</a:t>
            </a:r>
            <a:endParaRPr b="1" sz="1800">
              <a:solidFill>
                <a:srgbClr val="F3F3F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65" name="Shape 365"/>
          <p:cNvSpPr txBox="1"/>
          <p:nvPr>
            <p:ph type="ctrTitle"/>
          </p:nvPr>
        </p:nvSpPr>
        <p:spPr>
          <a:xfrm>
            <a:off x="104200" y="-5038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Sharing is caring</a:t>
            </a:r>
            <a:endParaRPr sz="2400"/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7025"/>
            <a:ext cx="6551774" cy="362944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6551775" y="1964575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-&gt;Instant sharing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73" name="Shape 373"/>
          <p:cNvSpPr txBox="1"/>
          <p:nvPr>
            <p:ph type="ctrTitle"/>
          </p:nvPr>
        </p:nvSpPr>
        <p:spPr>
          <a:xfrm>
            <a:off x="253050" y="-45916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Instant messaging</a:t>
            </a:r>
            <a:endParaRPr sz="2400"/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5" y="760937"/>
            <a:ext cx="6383048" cy="36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>
            <a:off x="6989500" y="1377050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81" name="Shape 381"/>
          <p:cNvSpPr txBox="1"/>
          <p:nvPr>
            <p:ph type="ctrTitle"/>
          </p:nvPr>
        </p:nvSpPr>
        <p:spPr>
          <a:xfrm>
            <a:off x="111650" y="-64523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Private space</a:t>
            </a:r>
            <a:endParaRPr sz="2400"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5" y="564824"/>
            <a:ext cx="6691577" cy="38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/>
        </p:nvSpPr>
        <p:spPr>
          <a:xfrm>
            <a:off x="6699225" y="1697150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-&gt;Ask people to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Share 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nly with you.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89" name="Shape 389"/>
          <p:cNvSpPr txBox="1"/>
          <p:nvPr>
            <p:ph type="ctrTitle"/>
          </p:nvPr>
        </p:nvSpPr>
        <p:spPr>
          <a:xfrm>
            <a:off x="0" y="-57823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Acknowledgement </a:t>
            </a:r>
            <a:endParaRPr sz="2400"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6325"/>
            <a:ext cx="6687777" cy="377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96" name="Shape 396"/>
          <p:cNvSpPr txBox="1"/>
          <p:nvPr>
            <p:ph type="ctrTitle"/>
          </p:nvPr>
        </p:nvSpPr>
        <p:spPr>
          <a:xfrm>
            <a:off x="193550" y="-60058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Upload files</a:t>
            </a:r>
            <a:endParaRPr sz="2400"/>
          </a:p>
        </p:txBody>
      </p:sp>
      <p:pic>
        <p:nvPicPr>
          <p:cNvPr id="397" name="Shape 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50" y="621350"/>
            <a:ext cx="6240026" cy="39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403" name="Shape 403"/>
          <p:cNvSpPr txBox="1"/>
          <p:nvPr>
            <p:ph type="ctrTitle"/>
          </p:nvPr>
        </p:nvSpPr>
        <p:spPr>
          <a:xfrm>
            <a:off x="75775" y="-69733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Estimated time</a:t>
            </a:r>
            <a:endParaRPr sz="2400"/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5" y="519100"/>
            <a:ext cx="6568476" cy="41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410" name="Shape 410"/>
          <p:cNvSpPr txBox="1"/>
          <p:nvPr>
            <p:ph type="ctrTitle"/>
          </p:nvPr>
        </p:nvSpPr>
        <p:spPr>
          <a:xfrm>
            <a:off x="1208550" y="1430475"/>
            <a:ext cx="6810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We are open to ideas and suggestions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Constructive criticism is always welcomed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x="251850" y="1552075"/>
            <a:ext cx="8640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technology to bring people together ,allow them to share files /messages despite of the geographical barriers (eg :  between 2 blocks ) provide them recomendations and Private sharing facilities. To generate money from ads </a:t>
            </a:r>
            <a:r>
              <a:rPr lang="en" sz="2400"/>
              <a:t>w</a:t>
            </a:r>
            <a:r>
              <a:rPr lang="en" sz="2400"/>
              <a:t>ithout intervening user activities and with out exploiting user’s privacy.</a:t>
            </a:r>
            <a:endParaRPr sz="2400"/>
          </a:p>
        </p:txBody>
      </p:sp>
      <p:sp>
        <p:nvSpPr>
          <p:cNvPr id="285" name="Shape 285"/>
          <p:cNvSpPr txBox="1"/>
          <p:nvPr>
            <p:ph type="ctrTitle"/>
          </p:nvPr>
        </p:nvSpPr>
        <p:spPr>
          <a:xfrm>
            <a:off x="305175" y="-18683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 :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-96775" y="3406050"/>
            <a:ext cx="5296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  <a:latin typeface="Maven Pro"/>
                <a:ea typeface="Maven Pro"/>
                <a:cs typeface="Maven Pro"/>
                <a:sym typeface="Maven Pro"/>
              </a:rPr>
              <a:t> LAN chat &amp; File sharing</a:t>
            </a:r>
            <a:endParaRPr b="1" sz="2400">
              <a:solidFill>
                <a:srgbClr val="F3F3F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550850" y="4487625"/>
            <a:ext cx="44595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5" y="909188"/>
            <a:ext cx="3639475" cy="363053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874613" y="320050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Welcome Page</a:t>
            </a:r>
            <a:endParaRPr b="1" sz="24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636800" y="3007200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 Users should know connectivity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etails before logging in and should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ot blame company servers .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ctrTitle"/>
          </p:nvPr>
        </p:nvSpPr>
        <p:spPr>
          <a:xfrm>
            <a:off x="279800" y="39364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00" name="Shape 300"/>
          <p:cNvSpPr txBox="1"/>
          <p:nvPr>
            <p:ph type="ctrTitle"/>
          </p:nvPr>
        </p:nvSpPr>
        <p:spPr>
          <a:xfrm>
            <a:off x="1377075" y="-72713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Login Page</a:t>
            </a:r>
            <a:endParaRPr sz="2400"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00" y="408625"/>
            <a:ext cx="4347899" cy="43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756425" y="2865775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-&gt;User should always be able to go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ack to the welcome page (with 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ut irritating him to confirm resubmition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08" name="Shape 308"/>
          <p:cNvSpPr txBox="1"/>
          <p:nvPr>
            <p:ph type="ctrTitle"/>
          </p:nvPr>
        </p:nvSpPr>
        <p:spPr>
          <a:xfrm>
            <a:off x="807300" y="-7811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Registration page</a:t>
            </a:r>
            <a:endParaRPr sz="2400"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5" y="390175"/>
            <a:ext cx="4352325" cy="43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4632525" y="1323575"/>
            <a:ext cx="4825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-&gt;Instant and Direct verification using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IP address.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-&gt;No additional OTP,SMS etc.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-&gt;User can always go back to welcome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age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-&gt;At every moment user will always be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ware of connectivity status.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16" name="Shape 316"/>
          <p:cNvSpPr txBox="1"/>
          <p:nvPr>
            <p:ph type="ctrTitle"/>
          </p:nvPr>
        </p:nvSpPr>
        <p:spPr>
          <a:xfrm>
            <a:off x="326725" y="-75596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Registration failure</a:t>
            </a:r>
            <a:endParaRPr sz="2400"/>
          </a:p>
        </p:txBody>
      </p:sp>
      <p:sp>
        <p:nvSpPr>
          <p:cNvPr id="317" name="Shape 317"/>
          <p:cNvSpPr txBox="1"/>
          <p:nvPr/>
        </p:nvSpPr>
        <p:spPr>
          <a:xfrm>
            <a:off x="4682750" y="1116950"/>
            <a:ext cx="4825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4506850" y="1943450"/>
            <a:ext cx="4825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-&gt;User will always be notified in case of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assword mismatch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75" y="514288"/>
            <a:ext cx="4104726" cy="411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ctrTitle"/>
          </p:nvPr>
        </p:nvSpPr>
        <p:spPr>
          <a:xfrm>
            <a:off x="438650" y="39169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25" name="Shape 325"/>
          <p:cNvSpPr txBox="1"/>
          <p:nvPr>
            <p:ph type="ctrTitle"/>
          </p:nvPr>
        </p:nvSpPr>
        <p:spPr>
          <a:xfrm>
            <a:off x="438650" y="-75596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Successful Registration</a:t>
            </a:r>
            <a:endParaRPr sz="2400"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75" y="346125"/>
            <a:ext cx="4350750" cy="43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4694150" y="1817825"/>
            <a:ext cx="4825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-&gt;From here user can either go to his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Social page or to his Home page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33" name="Shape 333"/>
          <p:cNvSpPr txBox="1"/>
          <p:nvPr>
            <p:ph type="ctrTitle"/>
          </p:nvPr>
        </p:nvSpPr>
        <p:spPr>
          <a:xfrm>
            <a:off x="0" y="-76433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Compact Home Page</a:t>
            </a:r>
            <a:endParaRPr sz="2400"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0" y="435250"/>
            <a:ext cx="6422499" cy="4140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6438700" y="699200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-&gt;Should not waste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creen space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-&gt;Should be able to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elect files without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uch nagging.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-&gt;We should recomme-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-nd him files by not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k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eeping his private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ata at stake (so that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obody can exploit him)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ence we show him the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rending files.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ctrTitle"/>
          </p:nvPr>
        </p:nvSpPr>
        <p:spPr>
          <a:xfrm>
            <a:off x="0" y="3958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Lan chat and wifi sharing</a:t>
            </a:r>
            <a:endParaRPr sz="2400"/>
          </a:p>
        </p:txBody>
      </p:sp>
      <p:sp>
        <p:nvSpPr>
          <p:cNvPr id="341" name="Shape 341"/>
          <p:cNvSpPr txBox="1"/>
          <p:nvPr>
            <p:ph type="ctrTitle"/>
          </p:nvPr>
        </p:nvSpPr>
        <p:spPr>
          <a:xfrm>
            <a:off x="0" y="-764337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Compact Home Page</a:t>
            </a:r>
            <a:endParaRPr sz="2400"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0" y="435250"/>
            <a:ext cx="6422499" cy="4140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6438700" y="699200"/>
            <a:ext cx="4287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-&gt;Much details with in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hort space,hence we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how no. of pending or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ew 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ctions so the user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eed not waste his time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or checking.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-&gt;Ads (only monetary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ource for developers)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Is placed such that it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oes not interven user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ctions but it influences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</a:t>
            </a: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im (the reason why le-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-ave some space above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Advertisements :p. </a:t>
            </a:r>
            <a:endParaRPr b="1"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