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6" r:id="rId11"/>
    <p:sldId id="285" r:id="rId12"/>
    <p:sldId id="300" r:id="rId13"/>
    <p:sldId id="295" r:id="rId14"/>
    <p:sldId id="296" r:id="rId15"/>
    <p:sldId id="301" r:id="rId16"/>
    <p:sldId id="302" r:id="rId17"/>
    <p:sldId id="306" r:id="rId18"/>
    <p:sldId id="305" r:id="rId19"/>
    <p:sldId id="290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736B-2BE4-4C23-B573-D8C811093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D3405-0B01-44AA-AE57-F79C5C08B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CA78-BAA2-4CB8-A907-B47B9109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7F57-B7FA-4791-BC2A-90A0148C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0AB7-0CEB-4F74-99A2-4E60A65D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0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405D-7D65-476F-991F-1C79BA53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7D8BD-5E0B-4B43-B3EE-5D0ACE56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9220-53A5-4207-8810-95A24207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9BC7-2F72-415E-840F-48824D32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6AAD-636C-4D46-ACA7-40F2AD88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C8EBA-C4C1-4E40-B3C5-368A0C690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20B48-39B2-434B-9C9D-DB2A44DD4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C3C5-411B-49C2-85CE-2BAADCC7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36C7-7FE2-4436-9D51-DC99FB59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4BCC9-C81C-4F0E-9D21-DAC4C02D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6237-F2CF-4594-8FAE-5511EE94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E9E6-957E-48EF-BAD7-77CBCA78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8572-7EBE-4CF7-9569-3744BFC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9E2E-05D9-48C0-BE82-EBF837A0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52E2-5C93-474A-A080-D5726292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896C-BBBA-4899-A366-AD5AC904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63BD-A996-48D6-AFC9-A7F5D32C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B1FF-B87C-4F0D-A840-8E5F95E6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298D-89A2-43AF-82A0-2B46DC18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1C90-A8AE-440C-BDC6-42E4C44D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7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8AA3-482C-46F4-892A-F9CB96DB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F8CB-5CC1-4B1C-80AF-A65881810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8FCA3-DFAF-4CE4-86BE-8B6C3EBA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ED1AF-6A2D-42D9-A645-5B624069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D80F5-D0FA-494C-BCC9-63A36E02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EC1B8-1A30-4041-BD41-E647C3A5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EC19-964A-47A5-9D57-49A642DA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6F4C-F304-45E5-A7B2-3AB65152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6E233-B555-428E-9474-686844C1D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BAEA6-F4C2-44DC-8628-BFAD34F82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C50EA-B8FD-4BF0-BCC6-EF85E5E1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F3E49-DC58-4564-A33F-89DF91D4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E0045-F619-4E27-BA14-79B70EAF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5FCF-0631-486E-AF4C-5D312601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5DE-471D-4E0A-AEBE-7F01B0CA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E2EA3-077C-4192-9A93-70314D9E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261D-0B25-4F7F-9A1D-3DDD4221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3DDE-3115-4885-AFBC-75D88125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2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AC2ED-17BF-40BB-A15E-5C33A342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5D5D3-A226-43DC-8016-6F99E1FE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05C1A-1638-401F-AD34-B1BE8113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AC4C-3472-426D-8FBF-8E597F46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0FD7-8700-4673-AB06-DF09D535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A4DA6-FC08-425B-8665-6788087E8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C25F-1384-40E4-88BB-C877AF0D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E67E-09E8-49B9-972E-A86B2C78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4E98-D0A1-4871-A75E-CEAC7368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2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AF0E-DF66-423D-A13A-E35E4F69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AE466-C5E5-4560-9EBE-F37658B89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BA06C-0618-4C4B-B8EA-F257661A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4552C-CC95-493D-942F-3547CDDD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542F9-2BAB-4F63-BABE-7E43CE4F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EAA24-5FCB-4A5E-92D1-1FBD5DFE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0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133D-100D-49D9-9900-BD7AF619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5F8D8-1247-4B10-8BAC-D0A2847A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3EC8-88A5-4264-ADCB-34D26147B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6E62C-1178-4D1A-8DB3-D4AA76841807}" type="datetimeFigureOut">
              <a:rPr lang="en-IN" smtClean="0"/>
              <a:pPr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B2FC-E91B-4FF4-BA58-74FE38D1A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FB15-2A63-4670-A894-2B7A0FCB9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22F4-4542-49FE-8E96-DB84F38AEC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3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12042-35C3-4214-8BBA-6692B5949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2FDA0-0ED1-49F0-BC45-DC260FAE2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41AA4-128F-4E8A-9001-B003457EF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5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wnloads\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0" cy="6857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37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ownloads\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ownloads\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ownloads\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ownloads\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3" y="0"/>
            <a:ext cx="1219282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66FF4-27B9-4364-997E-0E0E75ED50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9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4FDCE-5412-4817-8B31-C76BB777C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5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ownloads\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ownloads\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ownloads\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83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AA10D-81FE-425D-BE3F-B6313F3ACB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E97AA-72A5-4E0B-A664-DE424C327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F593D-02A1-4F91-AF5C-DA903B874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4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13342-4393-4BB8-BC63-BB0585C83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CCCFA-13D9-4B5B-BC99-638ABA9D17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9EDD9-645B-47B2-A413-06FFEC902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54586-DB00-4704-BB3C-904848CF6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9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</dc:creator>
  <cp:lastModifiedBy>abhishek kumar</cp:lastModifiedBy>
  <cp:revision>4</cp:revision>
  <dcterms:created xsi:type="dcterms:W3CDTF">2022-03-21T07:46:42Z</dcterms:created>
  <dcterms:modified xsi:type="dcterms:W3CDTF">2022-04-13T05:35:03Z</dcterms:modified>
</cp:coreProperties>
</file>