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9"/>
  </p:notesMasterIdLst>
  <p:sldIdLst>
    <p:sldId id="256" r:id="rId2"/>
    <p:sldId id="263" r:id="rId3"/>
    <p:sldId id="309" r:id="rId4"/>
    <p:sldId id="310" r:id="rId5"/>
    <p:sldId id="311" r:id="rId6"/>
    <p:sldId id="312" r:id="rId7"/>
    <p:sldId id="299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4B429"/>
    <a:srgbClr val="FFD54F"/>
    <a:srgbClr val="FFEA3D"/>
    <a:srgbClr val="FFFFAA"/>
    <a:srgbClr val="E0249A"/>
    <a:srgbClr val="0073CF"/>
    <a:srgbClr val="57068C"/>
    <a:srgbClr val="FFDB43"/>
    <a:srgbClr val="FDD5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81" autoAdjust="0"/>
    <p:restoredTop sz="96296"/>
  </p:normalViewPr>
  <p:slideViewPr>
    <p:cSldViewPr snapToGrid="0">
      <p:cViewPr varScale="1">
        <p:scale>
          <a:sx n="98" d="100"/>
          <a:sy n="98" d="100"/>
        </p:scale>
        <p:origin x="1000" y="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0" d="100"/>
        <a:sy n="3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78E97C-1779-4CEE-80D0-5BBB1AC4023D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CEF7D1-689C-4BC1-B59B-4A4CE078E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143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9555" y="5670949"/>
            <a:ext cx="2831372" cy="7247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39557" y="1028943"/>
            <a:ext cx="6519149" cy="1474115"/>
          </a:xfrm>
        </p:spPr>
        <p:txBody>
          <a:bodyPr lIns="0" anchor="b">
            <a:noAutofit/>
          </a:bodyPr>
          <a:lstStyle>
            <a:lvl1pPr algn="l">
              <a:defRPr sz="5400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9555" y="4266824"/>
            <a:ext cx="5112661" cy="666549"/>
          </a:xfrm>
        </p:spPr>
        <p:txBody>
          <a:bodyPr lIns="0" anchor="t">
            <a:normAutofit/>
          </a:bodyPr>
          <a:lstStyle>
            <a:lvl1pPr marL="0" indent="0" algn="l">
              <a:buNone/>
              <a:defRPr sz="15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39556" y="2642329"/>
            <a:ext cx="1155958" cy="377962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>
            <a:lvl1pPr algn="ctr">
              <a:defRPr sz="11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A318C6E2-4AA5-436E-9815-715E9B2235FA}" type="datetime1">
              <a:rPr lang="en-US" smtClean="0"/>
              <a:pPr/>
              <a:t>3/1/2022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38776" y="6377234"/>
            <a:ext cx="3220281" cy="250337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947379" y="6377234"/>
            <a:ext cx="829360" cy="250337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PAGE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0" y="0"/>
            <a:ext cx="9144000" cy="397164"/>
            <a:chOff x="421830" y="1342659"/>
            <a:chExt cx="10018760" cy="290558"/>
          </a:xfrm>
        </p:grpSpPr>
        <p:sp>
          <p:nvSpPr>
            <p:cNvPr id="18" name="Rectangle 17"/>
            <p:cNvSpPr/>
            <p:nvPr userDrawn="1"/>
          </p:nvSpPr>
          <p:spPr>
            <a:xfrm>
              <a:off x="421831" y="1487938"/>
              <a:ext cx="2532791" cy="145279"/>
            </a:xfrm>
            <a:prstGeom prst="rect">
              <a:avLst/>
            </a:prstGeom>
            <a:solidFill>
              <a:srgbClr val="FFF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2928836" y="1487938"/>
              <a:ext cx="2503918" cy="145279"/>
            </a:xfrm>
            <a:prstGeom prst="rect">
              <a:avLst/>
            </a:prstGeom>
            <a:solidFill>
              <a:srgbClr val="FFEA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5432754" y="1487938"/>
              <a:ext cx="2503918" cy="145279"/>
            </a:xfrm>
            <a:prstGeom prst="rect">
              <a:avLst/>
            </a:prstGeom>
            <a:solidFill>
              <a:srgbClr val="FFD5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7936672" y="1487938"/>
              <a:ext cx="2503918" cy="145279"/>
            </a:xfrm>
            <a:prstGeom prst="rect">
              <a:avLst/>
            </a:prstGeom>
            <a:solidFill>
              <a:srgbClr val="E4B4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421830" y="1342659"/>
              <a:ext cx="10018759" cy="14527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515592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912" y="1396192"/>
            <a:ext cx="4214718" cy="670270"/>
          </a:xfrm>
        </p:spPr>
        <p:txBody>
          <a:bodyPr anchor="b">
            <a:noAutofit/>
          </a:bodyPr>
          <a:lstStyle>
            <a:lvl1pPr marL="0" indent="0">
              <a:buNone/>
              <a:defRPr sz="2200" b="1" baseline="0">
                <a:latin typeface="+mn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912" y="2184402"/>
            <a:ext cx="4214718" cy="3846945"/>
          </a:xfrm>
        </p:spPr>
        <p:txBody>
          <a:bodyPr>
            <a:normAutofit/>
          </a:bodyPr>
          <a:lstStyle>
            <a:lvl1pPr marL="288918" indent="-288918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 sz="2000"/>
            </a:lvl1pPr>
            <a:lvl2pPr marL="685783" indent="-228594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 sz="1800"/>
            </a:lvl2pPr>
            <a:lvl3pPr marL="1142971" indent="-228594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 sz="1600"/>
            </a:lvl3pPr>
            <a:lvl4pPr marL="1600160" indent="-228594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 sz="1400"/>
            </a:lvl4pPr>
            <a:lvl5pPr marL="2057349" indent="-228594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77115" y="1396192"/>
            <a:ext cx="4195094" cy="670270"/>
          </a:xfrm>
        </p:spPr>
        <p:txBody>
          <a:bodyPr anchor="b">
            <a:normAutofit/>
          </a:bodyPr>
          <a:lstStyle>
            <a:lvl1pPr marL="0" indent="0">
              <a:buNone/>
              <a:defRPr sz="2200" b="1">
                <a:latin typeface="+mn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77115" y="2184402"/>
            <a:ext cx="4195094" cy="3846945"/>
          </a:xfrm>
        </p:spPr>
        <p:txBody>
          <a:bodyPr>
            <a:normAutofit/>
          </a:bodyPr>
          <a:lstStyle>
            <a:lvl1pPr marL="288918" indent="-288918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 sz="2000"/>
            </a:lvl1pPr>
            <a:lvl2pPr marL="685783" indent="-228594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 sz="1800"/>
            </a:lvl2pPr>
            <a:lvl3pPr marL="1142971" indent="-228594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 sz="1600"/>
            </a:lvl3pPr>
            <a:lvl4pPr marL="1600160" indent="-228594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 sz="1400"/>
            </a:lvl4pPr>
            <a:lvl5pPr marL="2057349" indent="-228594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194914" y="434111"/>
            <a:ext cx="8677297" cy="89592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4133145" y="6335312"/>
            <a:ext cx="877711" cy="250337"/>
          </a:xfrm>
        </p:spPr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598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4133145" y="6335312"/>
            <a:ext cx="877711" cy="250337"/>
          </a:xfrm>
        </p:spPr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48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388564" y="6335312"/>
            <a:ext cx="1003664" cy="250337"/>
          </a:xfrm>
          <a:prstGeom prst="rect">
            <a:avLst/>
          </a:prstGeom>
        </p:spPr>
        <p:txBody>
          <a:bodyPr/>
          <a:lstStyle/>
          <a:p>
            <a:fld id="{83974A9E-84AC-4661-9381-CC35B09E47F7}" type="datetime1">
              <a:rPr lang="en-US" smtClean="0"/>
              <a:t>3/1/2022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165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_NoBkg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F7D336C-F5A7-6646-B716-F8E04C507566}"/>
              </a:ext>
            </a:extLst>
          </p:cNvPr>
          <p:cNvGrpSpPr/>
          <p:nvPr userDrawn="1"/>
        </p:nvGrpSpPr>
        <p:grpSpPr>
          <a:xfrm>
            <a:off x="0" y="0"/>
            <a:ext cx="9144000" cy="397164"/>
            <a:chOff x="421830" y="1342659"/>
            <a:chExt cx="10018760" cy="29055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C7C418A-8112-2843-8673-00113021B365}"/>
                </a:ext>
              </a:extLst>
            </p:cNvPr>
            <p:cNvSpPr/>
            <p:nvPr userDrawn="1"/>
          </p:nvSpPr>
          <p:spPr>
            <a:xfrm>
              <a:off x="421831" y="1487938"/>
              <a:ext cx="2532791" cy="145279"/>
            </a:xfrm>
            <a:prstGeom prst="rect">
              <a:avLst/>
            </a:prstGeom>
            <a:solidFill>
              <a:srgbClr val="FFF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3F50EE6-1B5B-FC4A-B3EC-62415B6DCD1D}"/>
                </a:ext>
              </a:extLst>
            </p:cNvPr>
            <p:cNvSpPr/>
            <p:nvPr userDrawn="1"/>
          </p:nvSpPr>
          <p:spPr>
            <a:xfrm>
              <a:off x="2928836" y="1487938"/>
              <a:ext cx="2503918" cy="145279"/>
            </a:xfrm>
            <a:prstGeom prst="rect">
              <a:avLst/>
            </a:prstGeom>
            <a:solidFill>
              <a:srgbClr val="FFEA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8B63E4E-7594-C545-8FC7-819A5801C07E}"/>
                </a:ext>
              </a:extLst>
            </p:cNvPr>
            <p:cNvSpPr/>
            <p:nvPr userDrawn="1"/>
          </p:nvSpPr>
          <p:spPr>
            <a:xfrm>
              <a:off x="5432754" y="1487938"/>
              <a:ext cx="2503918" cy="145279"/>
            </a:xfrm>
            <a:prstGeom prst="rect">
              <a:avLst/>
            </a:prstGeom>
            <a:solidFill>
              <a:srgbClr val="FFD5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1F77C4-E089-AF4F-A67D-D7649C05B851}"/>
                </a:ext>
              </a:extLst>
            </p:cNvPr>
            <p:cNvSpPr/>
            <p:nvPr userDrawn="1"/>
          </p:nvSpPr>
          <p:spPr>
            <a:xfrm>
              <a:off x="7936672" y="1487938"/>
              <a:ext cx="2503918" cy="145279"/>
            </a:xfrm>
            <a:prstGeom prst="rect">
              <a:avLst/>
            </a:prstGeom>
            <a:solidFill>
              <a:srgbClr val="E4B4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0F91DF4-9B9F-FF4B-B040-9F27BA376C15}"/>
                </a:ext>
              </a:extLst>
            </p:cNvPr>
            <p:cNvSpPr/>
            <p:nvPr userDrawn="1"/>
          </p:nvSpPr>
          <p:spPr>
            <a:xfrm>
              <a:off x="421830" y="1342659"/>
              <a:ext cx="10018759" cy="14527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087678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xt or 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47555" y="1313875"/>
            <a:ext cx="3248891" cy="910202"/>
          </a:xfrm>
        </p:spPr>
        <p:txBody>
          <a:bodyPr anchor="b">
            <a:normAutofit/>
          </a:bodyPr>
          <a:lstStyle>
            <a:lvl1pPr algn="ctr">
              <a:defRPr sz="2800" cap="all" baseline="0"/>
            </a:lvl1pPr>
          </a:lstStyle>
          <a:p>
            <a:r>
              <a:rPr lang="en-US" dirty="0"/>
              <a:t>CONTEXT or THEME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947556" y="2320637"/>
            <a:ext cx="3248891" cy="0"/>
          </a:xfrm>
          <a:prstGeom prst="line">
            <a:avLst/>
          </a:prstGeom>
          <a:ln w="158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2947556" y="4745183"/>
            <a:ext cx="3248891" cy="0"/>
          </a:xfrm>
          <a:prstGeom prst="line">
            <a:avLst/>
          </a:prstGeom>
          <a:ln w="158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495300" y="2496560"/>
            <a:ext cx="8153400" cy="211455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22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2947556" y="4860928"/>
            <a:ext cx="3248891" cy="276225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200" b="1" cap="all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marL="0" lvl="0" algn="ctr"/>
            <a:r>
              <a:rPr lang="en-US"/>
              <a:t>Click to edit Master text styles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ACEA7E2-2125-634F-A6E8-639610830751}"/>
              </a:ext>
            </a:extLst>
          </p:cNvPr>
          <p:cNvGrpSpPr/>
          <p:nvPr userDrawn="1"/>
        </p:nvGrpSpPr>
        <p:grpSpPr>
          <a:xfrm>
            <a:off x="0" y="0"/>
            <a:ext cx="9144000" cy="397164"/>
            <a:chOff x="421830" y="1342659"/>
            <a:chExt cx="10018760" cy="290558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3C27D4F-621D-0147-9DA3-CC32504D8C3F}"/>
                </a:ext>
              </a:extLst>
            </p:cNvPr>
            <p:cNvSpPr/>
            <p:nvPr userDrawn="1"/>
          </p:nvSpPr>
          <p:spPr>
            <a:xfrm>
              <a:off x="421831" y="1487938"/>
              <a:ext cx="2532791" cy="145279"/>
            </a:xfrm>
            <a:prstGeom prst="rect">
              <a:avLst/>
            </a:prstGeom>
            <a:solidFill>
              <a:srgbClr val="FFF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F21B011-3B80-C846-811D-54DF5ECC296E}"/>
                </a:ext>
              </a:extLst>
            </p:cNvPr>
            <p:cNvSpPr/>
            <p:nvPr userDrawn="1"/>
          </p:nvSpPr>
          <p:spPr>
            <a:xfrm>
              <a:off x="2928836" y="1487938"/>
              <a:ext cx="2503918" cy="145279"/>
            </a:xfrm>
            <a:prstGeom prst="rect">
              <a:avLst/>
            </a:prstGeom>
            <a:solidFill>
              <a:srgbClr val="FFEA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544CA59-0B70-3F4F-B222-7AF2138C06BD}"/>
                </a:ext>
              </a:extLst>
            </p:cNvPr>
            <p:cNvSpPr/>
            <p:nvPr userDrawn="1"/>
          </p:nvSpPr>
          <p:spPr>
            <a:xfrm>
              <a:off x="5432754" y="1487938"/>
              <a:ext cx="2503918" cy="145279"/>
            </a:xfrm>
            <a:prstGeom prst="rect">
              <a:avLst/>
            </a:prstGeom>
            <a:solidFill>
              <a:srgbClr val="FFD5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EEED0C5-5D1C-B340-8A29-7DE29D5B71D7}"/>
                </a:ext>
              </a:extLst>
            </p:cNvPr>
            <p:cNvSpPr/>
            <p:nvPr userDrawn="1"/>
          </p:nvSpPr>
          <p:spPr>
            <a:xfrm>
              <a:off x="7936672" y="1487938"/>
              <a:ext cx="2503918" cy="145279"/>
            </a:xfrm>
            <a:prstGeom prst="rect">
              <a:avLst/>
            </a:prstGeom>
            <a:solidFill>
              <a:srgbClr val="E4B4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19DCCF1-3F50-6D40-8D81-862DDAE2E81B}"/>
                </a:ext>
              </a:extLst>
            </p:cNvPr>
            <p:cNvSpPr/>
            <p:nvPr userDrawn="1"/>
          </p:nvSpPr>
          <p:spPr>
            <a:xfrm>
              <a:off x="421830" y="1342659"/>
              <a:ext cx="10018759" cy="14527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064198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xt or Quote with Phot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4762714" y="708659"/>
            <a:ext cx="4080486" cy="5544361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0773" y="1313875"/>
            <a:ext cx="3248891" cy="910202"/>
          </a:xfrm>
        </p:spPr>
        <p:txBody>
          <a:bodyPr anchor="b">
            <a:normAutofit/>
          </a:bodyPr>
          <a:lstStyle>
            <a:lvl1pPr algn="ctr">
              <a:defRPr sz="2800" cap="all" baseline="0"/>
            </a:lvl1pPr>
          </a:lstStyle>
          <a:p>
            <a:r>
              <a:rPr lang="en-US" dirty="0"/>
              <a:t>CONTEXT or THEME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94913" y="6335312"/>
            <a:ext cx="2915434" cy="250337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084397" y="6335312"/>
            <a:ext cx="975205" cy="250337"/>
          </a:xfrm>
        </p:spPr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408708" y="2485226"/>
            <a:ext cx="3713021" cy="211455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22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640773" y="4860928"/>
            <a:ext cx="3248891" cy="276225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200" b="1" cap="all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marL="0" lvl="0" algn="ctr"/>
            <a:r>
              <a:rPr lang="en-US"/>
              <a:t>Click to edit Master text styles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640774" y="2320637"/>
            <a:ext cx="3248891" cy="0"/>
          </a:xfrm>
          <a:prstGeom prst="line">
            <a:avLst/>
          </a:prstGeom>
          <a:ln w="158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640774" y="4745183"/>
            <a:ext cx="3248891" cy="0"/>
          </a:xfrm>
          <a:prstGeom prst="line">
            <a:avLst/>
          </a:prstGeom>
          <a:ln w="158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6809D0F-1F07-D847-A5FB-8C5460D83ED6}"/>
              </a:ext>
            </a:extLst>
          </p:cNvPr>
          <p:cNvGrpSpPr/>
          <p:nvPr userDrawn="1"/>
        </p:nvGrpSpPr>
        <p:grpSpPr>
          <a:xfrm>
            <a:off x="0" y="0"/>
            <a:ext cx="9144000" cy="397164"/>
            <a:chOff x="421830" y="1342659"/>
            <a:chExt cx="10018760" cy="290558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CBE7692-EEF4-3E48-B581-4AD42A4846E5}"/>
                </a:ext>
              </a:extLst>
            </p:cNvPr>
            <p:cNvSpPr/>
            <p:nvPr userDrawn="1"/>
          </p:nvSpPr>
          <p:spPr>
            <a:xfrm>
              <a:off x="421831" y="1487938"/>
              <a:ext cx="2532791" cy="145279"/>
            </a:xfrm>
            <a:prstGeom prst="rect">
              <a:avLst/>
            </a:prstGeom>
            <a:solidFill>
              <a:srgbClr val="FFF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BDA0AD5-2F1F-8448-A858-1342A503304A}"/>
                </a:ext>
              </a:extLst>
            </p:cNvPr>
            <p:cNvSpPr/>
            <p:nvPr userDrawn="1"/>
          </p:nvSpPr>
          <p:spPr>
            <a:xfrm>
              <a:off x="2928836" y="1487938"/>
              <a:ext cx="2503918" cy="145279"/>
            </a:xfrm>
            <a:prstGeom prst="rect">
              <a:avLst/>
            </a:prstGeom>
            <a:solidFill>
              <a:srgbClr val="FFEA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18D4644-D85C-AC44-B448-D483C8105887}"/>
                </a:ext>
              </a:extLst>
            </p:cNvPr>
            <p:cNvSpPr/>
            <p:nvPr userDrawn="1"/>
          </p:nvSpPr>
          <p:spPr>
            <a:xfrm>
              <a:off x="5432754" y="1487938"/>
              <a:ext cx="2503918" cy="145279"/>
            </a:xfrm>
            <a:prstGeom prst="rect">
              <a:avLst/>
            </a:prstGeom>
            <a:solidFill>
              <a:srgbClr val="FFD5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4995F41-F596-4147-98E9-C342EF76D759}"/>
                </a:ext>
              </a:extLst>
            </p:cNvPr>
            <p:cNvSpPr/>
            <p:nvPr userDrawn="1"/>
          </p:nvSpPr>
          <p:spPr>
            <a:xfrm>
              <a:off x="7936672" y="1487938"/>
              <a:ext cx="2503918" cy="145279"/>
            </a:xfrm>
            <a:prstGeom prst="rect">
              <a:avLst/>
            </a:prstGeom>
            <a:solidFill>
              <a:srgbClr val="E4B4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141E2B1-1040-E44C-9379-F014C01F0672}"/>
                </a:ext>
              </a:extLst>
            </p:cNvPr>
            <p:cNvSpPr/>
            <p:nvPr userDrawn="1"/>
          </p:nvSpPr>
          <p:spPr>
            <a:xfrm>
              <a:off x="421830" y="1342659"/>
              <a:ext cx="10018759" cy="14527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43317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163243" y="3613959"/>
            <a:ext cx="6803231" cy="598488"/>
          </a:xfr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189" indent="0" algn="ctr">
              <a:buNone/>
              <a:defRPr/>
            </a:lvl2pPr>
            <a:lvl3pPr marL="914377" indent="0" algn="ctr">
              <a:buNone/>
              <a:defRPr/>
            </a:lvl3pPr>
            <a:lvl4pPr marL="1371566" indent="0" algn="ctr">
              <a:buNone/>
              <a:defRPr/>
            </a:lvl4pPr>
            <a:lvl5pPr marL="1828754" indent="0" algn="ctr">
              <a:buNone/>
              <a:defRPr/>
            </a:lvl5pPr>
          </a:lstStyle>
          <a:p>
            <a:pPr lvl="0"/>
            <a:r>
              <a:rPr lang="en-US" dirty="0" err="1"/>
              <a:t>Subheader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5695" y="2535384"/>
            <a:ext cx="8677297" cy="1046019"/>
          </a:xfrm>
        </p:spPr>
        <p:txBody>
          <a:bodyPr anchor="b">
            <a:normAutofit/>
          </a:bodyPr>
          <a:lstStyle>
            <a:lvl1pPr algn="ctr">
              <a:defRPr sz="6000" cap="all" baseline="0"/>
            </a:lvl1pPr>
          </a:lstStyle>
          <a:p>
            <a:r>
              <a:rPr lang="en-US" dirty="0"/>
              <a:t>SECTION DIVIDER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A8F1694-ED19-C547-8145-0483636BDDEC}"/>
              </a:ext>
            </a:extLst>
          </p:cNvPr>
          <p:cNvGrpSpPr/>
          <p:nvPr userDrawn="1"/>
        </p:nvGrpSpPr>
        <p:grpSpPr>
          <a:xfrm>
            <a:off x="0" y="0"/>
            <a:ext cx="9144000" cy="397164"/>
            <a:chOff x="421830" y="1342659"/>
            <a:chExt cx="10018760" cy="29055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13021FD-4F2F-B340-9656-1D298F953C80}"/>
                </a:ext>
              </a:extLst>
            </p:cNvPr>
            <p:cNvSpPr/>
            <p:nvPr userDrawn="1"/>
          </p:nvSpPr>
          <p:spPr>
            <a:xfrm>
              <a:off x="421831" y="1487938"/>
              <a:ext cx="2532791" cy="145279"/>
            </a:xfrm>
            <a:prstGeom prst="rect">
              <a:avLst/>
            </a:prstGeom>
            <a:solidFill>
              <a:srgbClr val="FFF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781FE16-9873-0B4D-966C-E6FC01F99821}"/>
                </a:ext>
              </a:extLst>
            </p:cNvPr>
            <p:cNvSpPr/>
            <p:nvPr userDrawn="1"/>
          </p:nvSpPr>
          <p:spPr>
            <a:xfrm>
              <a:off x="2928836" y="1487938"/>
              <a:ext cx="2503918" cy="145279"/>
            </a:xfrm>
            <a:prstGeom prst="rect">
              <a:avLst/>
            </a:prstGeom>
            <a:solidFill>
              <a:srgbClr val="FFEA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303948D-B16A-294E-BD2B-BD4C8ECF0426}"/>
                </a:ext>
              </a:extLst>
            </p:cNvPr>
            <p:cNvSpPr/>
            <p:nvPr userDrawn="1"/>
          </p:nvSpPr>
          <p:spPr>
            <a:xfrm>
              <a:off x="5432754" y="1487938"/>
              <a:ext cx="2503918" cy="145279"/>
            </a:xfrm>
            <a:prstGeom prst="rect">
              <a:avLst/>
            </a:prstGeom>
            <a:solidFill>
              <a:srgbClr val="FFD5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5B2B213-3878-764B-A706-C4464F33882C}"/>
                </a:ext>
              </a:extLst>
            </p:cNvPr>
            <p:cNvSpPr/>
            <p:nvPr userDrawn="1"/>
          </p:nvSpPr>
          <p:spPr>
            <a:xfrm>
              <a:off x="7936672" y="1487938"/>
              <a:ext cx="2503918" cy="145279"/>
            </a:xfrm>
            <a:prstGeom prst="rect">
              <a:avLst/>
            </a:prstGeom>
            <a:solidFill>
              <a:srgbClr val="E4B4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495DC36-1A0E-9A40-A230-401A6BB3B3DA}"/>
                </a:ext>
              </a:extLst>
            </p:cNvPr>
            <p:cNvSpPr/>
            <p:nvPr userDrawn="1"/>
          </p:nvSpPr>
          <p:spPr>
            <a:xfrm>
              <a:off x="421830" y="1342659"/>
              <a:ext cx="10018759" cy="14527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46772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163243" y="3613959"/>
            <a:ext cx="6803231" cy="598488"/>
          </a:xfr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189" indent="0" algn="ctr">
              <a:buNone/>
              <a:defRPr/>
            </a:lvl2pPr>
            <a:lvl3pPr marL="914377" indent="0" algn="ctr">
              <a:buNone/>
              <a:defRPr/>
            </a:lvl3pPr>
            <a:lvl4pPr marL="1371566" indent="0" algn="ctr">
              <a:buNone/>
              <a:defRPr/>
            </a:lvl4pPr>
            <a:lvl5pPr marL="1828754" indent="0" algn="ctr">
              <a:buNone/>
              <a:defRPr/>
            </a:lvl5pPr>
          </a:lstStyle>
          <a:p>
            <a:pPr lvl="0"/>
            <a:r>
              <a:rPr lang="en-US" dirty="0" err="1"/>
              <a:t>Subheader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5695" y="2535384"/>
            <a:ext cx="8677297" cy="1046019"/>
          </a:xfrm>
        </p:spPr>
        <p:txBody>
          <a:bodyPr anchor="b">
            <a:normAutofit/>
          </a:bodyPr>
          <a:lstStyle>
            <a:lvl1pPr algn="ctr">
              <a:defRPr sz="6000" cap="all" baseline="0"/>
            </a:lvl1pPr>
          </a:lstStyle>
          <a:p>
            <a:r>
              <a:rPr lang="en-US" dirty="0"/>
              <a:t>SECTION DIVIDER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BCFDE3B-D83C-9747-9DAC-7908C2981A9F}"/>
              </a:ext>
            </a:extLst>
          </p:cNvPr>
          <p:cNvGrpSpPr/>
          <p:nvPr userDrawn="1"/>
        </p:nvGrpSpPr>
        <p:grpSpPr>
          <a:xfrm>
            <a:off x="0" y="0"/>
            <a:ext cx="9144000" cy="397164"/>
            <a:chOff x="421830" y="1342659"/>
            <a:chExt cx="10018760" cy="29055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C0F6D60-7C6E-2F4B-AAE1-AD9338CDA0C1}"/>
                </a:ext>
              </a:extLst>
            </p:cNvPr>
            <p:cNvSpPr/>
            <p:nvPr userDrawn="1"/>
          </p:nvSpPr>
          <p:spPr>
            <a:xfrm>
              <a:off x="421831" y="1487938"/>
              <a:ext cx="2532791" cy="145279"/>
            </a:xfrm>
            <a:prstGeom prst="rect">
              <a:avLst/>
            </a:prstGeom>
            <a:solidFill>
              <a:srgbClr val="FFF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EDB7373-C6E9-3A4B-9461-2B20FAC6EB2B}"/>
                </a:ext>
              </a:extLst>
            </p:cNvPr>
            <p:cNvSpPr/>
            <p:nvPr userDrawn="1"/>
          </p:nvSpPr>
          <p:spPr>
            <a:xfrm>
              <a:off x="2928836" y="1487938"/>
              <a:ext cx="2503918" cy="145279"/>
            </a:xfrm>
            <a:prstGeom prst="rect">
              <a:avLst/>
            </a:prstGeom>
            <a:solidFill>
              <a:srgbClr val="FFEA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46706CB-DF94-644B-B020-8307DDF05CFC}"/>
                </a:ext>
              </a:extLst>
            </p:cNvPr>
            <p:cNvSpPr/>
            <p:nvPr userDrawn="1"/>
          </p:nvSpPr>
          <p:spPr>
            <a:xfrm>
              <a:off x="5432754" y="1487938"/>
              <a:ext cx="2503918" cy="145279"/>
            </a:xfrm>
            <a:prstGeom prst="rect">
              <a:avLst/>
            </a:prstGeom>
            <a:solidFill>
              <a:srgbClr val="FFD5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BAAB127-C0A5-1449-8871-A43947D013E5}"/>
                </a:ext>
              </a:extLst>
            </p:cNvPr>
            <p:cNvSpPr/>
            <p:nvPr userDrawn="1"/>
          </p:nvSpPr>
          <p:spPr>
            <a:xfrm>
              <a:off x="7936672" y="1487938"/>
              <a:ext cx="2503918" cy="145279"/>
            </a:xfrm>
            <a:prstGeom prst="rect">
              <a:avLst/>
            </a:prstGeom>
            <a:solidFill>
              <a:srgbClr val="E4B4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F94661C-E959-A84F-B49D-BDAD4EDCAC81}"/>
                </a:ext>
              </a:extLst>
            </p:cNvPr>
            <p:cNvSpPr/>
            <p:nvPr userDrawn="1"/>
          </p:nvSpPr>
          <p:spPr>
            <a:xfrm>
              <a:off x="421830" y="1342659"/>
              <a:ext cx="10018759" cy="14527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666828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163243" y="3613959"/>
            <a:ext cx="6803231" cy="598488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189" indent="0" algn="ctr">
              <a:buNone/>
              <a:defRPr/>
            </a:lvl2pPr>
            <a:lvl3pPr marL="914377" indent="0" algn="ctr">
              <a:buNone/>
              <a:defRPr/>
            </a:lvl3pPr>
            <a:lvl4pPr marL="1371566" indent="0" algn="ctr">
              <a:buNone/>
              <a:defRPr/>
            </a:lvl4pPr>
            <a:lvl5pPr marL="1828754" indent="0" algn="ctr">
              <a:buNone/>
              <a:defRPr/>
            </a:lvl5pPr>
          </a:lstStyle>
          <a:p>
            <a:pPr lvl="0"/>
            <a:r>
              <a:rPr lang="en-US" dirty="0" err="1"/>
              <a:t>Subheader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5695" y="2535384"/>
            <a:ext cx="8677297" cy="1046019"/>
          </a:xfrm>
        </p:spPr>
        <p:txBody>
          <a:bodyPr anchor="b">
            <a:normAutofit/>
          </a:bodyPr>
          <a:lstStyle>
            <a:lvl1pPr algn="ctr">
              <a:defRPr sz="60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DIVIDER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4B4BBB5-BE82-CA4F-9B63-0CD5A8AA1725}"/>
              </a:ext>
            </a:extLst>
          </p:cNvPr>
          <p:cNvGrpSpPr/>
          <p:nvPr userDrawn="1"/>
        </p:nvGrpSpPr>
        <p:grpSpPr>
          <a:xfrm>
            <a:off x="0" y="0"/>
            <a:ext cx="9144000" cy="397164"/>
            <a:chOff x="421830" y="1342659"/>
            <a:chExt cx="10018760" cy="29055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8D74FEE-D415-9D4B-B3F6-347CC45276B7}"/>
                </a:ext>
              </a:extLst>
            </p:cNvPr>
            <p:cNvSpPr/>
            <p:nvPr userDrawn="1"/>
          </p:nvSpPr>
          <p:spPr>
            <a:xfrm>
              <a:off x="421831" y="1487938"/>
              <a:ext cx="2532791" cy="145279"/>
            </a:xfrm>
            <a:prstGeom prst="rect">
              <a:avLst/>
            </a:prstGeom>
            <a:solidFill>
              <a:srgbClr val="FFF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A9BD285-BC6F-2346-8231-82ED1DC565CA}"/>
                </a:ext>
              </a:extLst>
            </p:cNvPr>
            <p:cNvSpPr/>
            <p:nvPr userDrawn="1"/>
          </p:nvSpPr>
          <p:spPr>
            <a:xfrm>
              <a:off x="2928836" y="1487938"/>
              <a:ext cx="2503918" cy="145279"/>
            </a:xfrm>
            <a:prstGeom prst="rect">
              <a:avLst/>
            </a:prstGeom>
            <a:solidFill>
              <a:srgbClr val="FFEA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7CAEE17-340B-3544-B4D1-7683A8D9BB3F}"/>
                </a:ext>
              </a:extLst>
            </p:cNvPr>
            <p:cNvSpPr/>
            <p:nvPr userDrawn="1"/>
          </p:nvSpPr>
          <p:spPr>
            <a:xfrm>
              <a:off x="5432754" y="1487938"/>
              <a:ext cx="2503918" cy="145279"/>
            </a:xfrm>
            <a:prstGeom prst="rect">
              <a:avLst/>
            </a:prstGeom>
            <a:solidFill>
              <a:srgbClr val="FFD5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67903A5-00E0-FD4E-A3E3-63003E771F5B}"/>
                </a:ext>
              </a:extLst>
            </p:cNvPr>
            <p:cNvSpPr/>
            <p:nvPr userDrawn="1"/>
          </p:nvSpPr>
          <p:spPr>
            <a:xfrm>
              <a:off x="7936672" y="1487938"/>
              <a:ext cx="2503918" cy="145279"/>
            </a:xfrm>
            <a:prstGeom prst="rect">
              <a:avLst/>
            </a:prstGeom>
            <a:solidFill>
              <a:srgbClr val="E4B4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3E8FC6E-C6F3-EC4F-B7E0-6B780F5B4533}"/>
                </a:ext>
              </a:extLst>
            </p:cNvPr>
            <p:cNvSpPr/>
            <p:nvPr userDrawn="1"/>
          </p:nvSpPr>
          <p:spPr>
            <a:xfrm>
              <a:off x="421830" y="1342659"/>
              <a:ext cx="10018759" cy="14527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035022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0" y="0"/>
            <a:ext cx="9144000" cy="397164"/>
            <a:chOff x="421830" y="1342659"/>
            <a:chExt cx="10018760" cy="290558"/>
          </a:xfrm>
        </p:grpSpPr>
        <p:sp>
          <p:nvSpPr>
            <p:cNvPr id="12" name="Rectangle 11"/>
            <p:cNvSpPr/>
            <p:nvPr userDrawn="1"/>
          </p:nvSpPr>
          <p:spPr>
            <a:xfrm>
              <a:off x="421831" y="1487938"/>
              <a:ext cx="2532791" cy="145279"/>
            </a:xfrm>
            <a:prstGeom prst="rect">
              <a:avLst/>
            </a:prstGeom>
            <a:solidFill>
              <a:srgbClr val="FFF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2928836" y="1487938"/>
              <a:ext cx="2503918" cy="145279"/>
            </a:xfrm>
            <a:prstGeom prst="rect">
              <a:avLst/>
            </a:prstGeom>
            <a:solidFill>
              <a:srgbClr val="FFEA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5432754" y="1487938"/>
              <a:ext cx="2503918" cy="145279"/>
            </a:xfrm>
            <a:prstGeom prst="rect">
              <a:avLst/>
            </a:prstGeom>
            <a:solidFill>
              <a:srgbClr val="FFD5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7936672" y="1487938"/>
              <a:ext cx="2503918" cy="145279"/>
            </a:xfrm>
            <a:prstGeom prst="rect">
              <a:avLst/>
            </a:prstGeom>
            <a:solidFill>
              <a:srgbClr val="E4B4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421830" y="1342659"/>
              <a:ext cx="10018759" cy="14527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1" name="Title 1">
            <a:extLst>
              <a:ext uri="{FF2B5EF4-FFF2-40B4-BE49-F238E27FC236}">
                <a16:creationId xmlns:a16="http://schemas.microsoft.com/office/drawing/2014/main" id="{A7A06CA0-8BB2-A344-BEAB-2A925643C0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2920" y="4581239"/>
            <a:ext cx="8158163" cy="1597891"/>
          </a:xfrm>
          <a:noFill/>
        </p:spPr>
        <p:txBody>
          <a:bodyPr wrap="square" rtlCol="0" anchor="ctr" anchorCtr="1">
            <a:noAutofit/>
          </a:bodyPr>
          <a:lstStyle>
            <a:lvl1pPr algn="ctr">
              <a:defRPr lang="en-US" sz="1800" b="0" cap="none" baseline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marL="0" lvl="0" algn="ctr">
              <a:lnSpc>
                <a:spcPct val="75000"/>
              </a:lnSpc>
            </a:pPr>
            <a:r>
              <a:rPr lang="en-US" dirty="0"/>
              <a:t>Click to edit master closing slide</a:t>
            </a:r>
          </a:p>
        </p:txBody>
      </p:sp>
      <p:pic>
        <p:nvPicPr>
          <p:cNvPr id="22" name="Picture 21" title="University of Waterloo">
            <a:extLst>
              <a:ext uri="{FF2B5EF4-FFF2-40B4-BE49-F238E27FC236}">
                <a16:creationId xmlns:a16="http://schemas.microsoft.com/office/drawing/2014/main" id="{E9994E73-39AD-0E45-9472-AA1A102E90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660" y="1302485"/>
            <a:ext cx="5440680" cy="3529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677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0594" y="397164"/>
            <a:ext cx="4573407" cy="6460836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39556" y="595747"/>
            <a:ext cx="4114682" cy="1907312"/>
          </a:xfrm>
        </p:spPr>
        <p:txBody>
          <a:bodyPr lIns="0" anchor="b">
            <a:noAutofit/>
          </a:bodyPr>
          <a:lstStyle>
            <a:lvl1pPr algn="l">
              <a:defRPr sz="4400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9556" y="4266824"/>
            <a:ext cx="4114682" cy="666549"/>
          </a:xfrm>
        </p:spPr>
        <p:txBody>
          <a:bodyPr lIns="0" anchor="t">
            <a:normAutofit/>
          </a:bodyPr>
          <a:lstStyle>
            <a:lvl1pPr marL="0" indent="0" algn="l">
              <a:buNone/>
              <a:defRPr sz="15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39556" y="2642329"/>
            <a:ext cx="1152144" cy="377962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>
            <a:lvl1pPr algn="ctr">
              <a:defRPr sz="11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A318C6E2-4AA5-436E-9815-715E9B2235FA}" type="datetime1">
              <a:rPr lang="en-US" smtClean="0"/>
              <a:pPr/>
              <a:t>3/1/2022</a:t>
            </a:fld>
            <a:endParaRPr lang="en-US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0" y="0"/>
            <a:ext cx="9144000" cy="397164"/>
            <a:chOff x="421830" y="1342659"/>
            <a:chExt cx="10018760" cy="290558"/>
          </a:xfrm>
        </p:grpSpPr>
        <p:sp>
          <p:nvSpPr>
            <p:cNvPr id="18" name="Rectangle 17"/>
            <p:cNvSpPr/>
            <p:nvPr userDrawn="1"/>
          </p:nvSpPr>
          <p:spPr>
            <a:xfrm>
              <a:off x="421831" y="1487938"/>
              <a:ext cx="2532791" cy="145279"/>
            </a:xfrm>
            <a:prstGeom prst="rect">
              <a:avLst/>
            </a:prstGeom>
            <a:solidFill>
              <a:srgbClr val="FFF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2928836" y="1487938"/>
              <a:ext cx="2503918" cy="145279"/>
            </a:xfrm>
            <a:prstGeom prst="rect">
              <a:avLst/>
            </a:prstGeom>
            <a:solidFill>
              <a:srgbClr val="FFEA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5432754" y="1487938"/>
              <a:ext cx="2503918" cy="145279"/>
            </a:xfrm>
            <a:prstGeom prst="rect">
              <a:avLst/>
            </a:prstGeom>
            <a:solidFill>
              <a:srgbClr val="FFD5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7936672" y="1487938"/>
              <a:ext cx="2503918" cy="145279"/>
            </a:xfrm>
            <a:prstGeom prst="rect">
              <a:avLst/>
            </a:prstGeom>
            <a:solidFill>
              <a:srgbClr val="E4B4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421830" y="1342659"/>
              <a:ext cx="10018759" cy="14527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9555" y="5670949"/>
            <a:ext cx="2831372" cy="724754"/>
          </a:xfrm>
          <a:prstGeom prst="rect">
            <a:avLst/>
          </a:prstGeom>
        </p:spPr>
      </p:pic>
      <p:sp>
        <p:nvSpPr>
          <p:cNvPr id="15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38776" y="6377234"/>
            <a:ext cx="3220281" cy="250337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947379" y="6377234"/>
            <a:ext cx="829360" cy="250337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PAGE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83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_AL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0" y="0"/>
            <a:ext cx="9144000" cy="397164"/>
            <a:chOff x="421830" y="1342659"/>
            <a:chExt cx="10018760" cy="290558"/>
          </a:xfrm>
        </p:grpSpPr>
        <p:sp>
          <p:nvSpPr>
            <p:cNvPr id="12" name="Rectangle 11"/>
            <p:cNvSpPr/>
            <p:nvPr userDrawn="1"/>
          </p:nvSpPr>
          <p:spPr>
            <a:xfrm>
              <a:off x="421831" y="1487938"/>
              <a:ext cx="2532791" cy="145279"/>
            </a:xfrm>
            <a:prstGeom prst="rect">
              <a:avLst/>
            </a:prstGeom>
            <a:solidFill>
              <a:srgbClr val="FFF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2928836" y="1487938"/>
              <a:ext cx="2503918" cy="145279"/>
            </a:xfrm>
            <a:prstGeom prst="rect">
              <a:avLst/>
            </a:prstGeom>
            <a:solidFill>
              <a:srgbClr val="FFEA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5432754" y="1487938"/>
              <a:ext cx="2503918" cy="145279"/>
            </a:xfrm>
            <a:prstGeom prst="rect">
              <a:avLst/>
            </a:prstGeom>
            <a:solidFill>
              <a:srgbClr val="FFD5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7936672" y="1487938"/>
              <a:ext cx="2503918" cy="145279"/>
            </a:xfrm>
            <a:prstGeom prst="rect">
              <a:avLst/>
            </a:prstGeom>
            <a:solidFill>
              <a:srgbClr val="E4B4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421830" y="1342659"/>
              <a:ext cx="10018759" cy="14527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492920" y="4581239"/>
            <a:ext cx="8158163" cy="1597891"/>
          </a:xfrm>
          <a:noFill/>
        </p:spPr>
        <p:txBody>
          <a:bodyPr wrap="square" rtlCol="0" anchor="ctr" anchorCtr="1">
            <a:noAutofit/>
          </a:bodyPr>
          <a:lstStyle>
            <a:lvl1pPr marL="0" algn="ctr">
              <a:lnSpc>
                <a:spcPct val="75000"/>
              </a:lnSpc>
              <a:defRPr lang="en-US" sz="1800" b="0" cap="none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marL="0" lvl="0" algn="ctr">
              <a:lnSpc>
                <a:spcPct val="75000"/>
              </a:lnSpc>
            </a:pPr>
            <a:r>
              <a:rPr lang="en-US" dirty="0"/>
              <a:t>Click to edit master closing slide</a:t>
            </a:r>
          </a:p>
        </p:txBody>
      </p:sp>
      <p:pic>
        <p:nvPicPr>
          <p:cNvPr id="19" name="Picture 18" title="University of Waterloo">
            <a:extLst>
              <a:ext uri="{FF2B5EF4-FFF2-40B4-BE49-F238E27FC236}">
                <a16:creationId xmlns:a16="http://schemas.microsoft.com/office/drawing/2014/main" id="{13B32FF9-D268-5F44-BB59-D26D3FA3B5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85" t="13985" r="13985" b="13985"/>
          <a:stretch/>
        </p:blipFill>
        <p:spPr bwMode="gray">
          <a:xfrm>
            <a:off x="2612539" y="1796151"/>
            <a:ext cx="3918922" cy="254263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722082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17861CA6-764B-1046-A258-B80BF34901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29660" y="4585014"/>
            <a:ext cx="1884680" cy="5334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9CDCC26-64BF-CD42-A262-EC2228A952E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44648" y="5270227"/>
            <a:ext cx="3854704" cy="252476"/>
          </a:xfrm>
          <a:prstGeom prst="rect">
            <a:avLst/>
          </a:prstGeom>
        </p:spPr>
      </p:pic>
      <p:pic>
        <p:nvPicPr>
          <p:cNvPr id="20" name="Picture 19" title="University of Waterloo">
            <a:extLst>
              <a:ext uri="{FF2B5EF4-FFF2-40B4-BE49-F238E27FC236}">
                <a16:creationId xmlns:a16="http://schemas.microsoft.com/office/drawing/2014/main" id="{BDD264C1-6DCF-BA4E-BEB2-7A7EBD29EAA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732" y="883196"/>
            <a:ext cx="5758536" cy="3736193"/>
          </a:xfrm>
          <a:prstGeom prst="rect">
            <a:avLst/>
          </a:prstGeom>
        </p:spPr>
      </p:pic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0" y="0"/>
            <a:ext cx="9144000" cy="397164"/>
            <a:chOff x="421830" y="1342659"/>
            <a:chExt cx="10018760" cy="290558"/>
          </a:xfrm>
        </p:grpSpPr>
        <p:sp>
          <p:nvSpPr>
            <p:cNvPr id="12" name="Rectangle 11"/>
            <p:cNvSpPr/>
            <p:nvPr userDrawn="1"/>
          </p:nvSpPr>
          <p:spPr>
            <a:xfrm>
              <a:off x="421831" y="1487938"/>
              <a:ext cx="2532791" cy="145279"/>
            </a:xfrm>
            <a:prstGeom prst="rect">
              <a:avLst/>
            </a:prstGeom>
            <a:solidFill>
              <a:srgbClr val="FFF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2928836" y="1487938"/>
              <a:ext cx="2503918" cy="145279"/>
            </a:xfrm>
            <a:prstGeom prst="rect">
              <a:avLst/>
            </a:prstGeom>
            <a:solidFill>
              <a:srgbClr val="FFEA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5432754" y="1487938"/>
              <a:ext cx="2503918" cy="145279"/>
            </a:xfrm>
            <a:prstGeom prst="rect">
              <a:avLst/>
            </a:prstGeom>
            <a:solidFill>
              <a:srgbClr val="FFD5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7936672" y="1487938"/>
              <a:ext cx="2503918" cy="145279"/>
            </a:xfrm>
            <a:prstGeom prst="rect">
              <a:avLst/>
            </a:prstGeom>
            <a:solidFill>
              <a:srgbClr val="E4B4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421830" y="1342659"/>
              <a:ext cx="10018759" cy="14527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4114694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losing Slide_AL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0" y="0"/>
            <a:ext cx="9144000" cy="397164"/>
            <a:chOff x="421830" y="1342659"/>
            <a:chExt cx="10018760" cy="290558"/>
          </a:xfrm>
        </p:grpSpPr>
        <p:sp>
          <p:nvSpPr>
            <p:cNvPr id="12" name="Rectangle 11"/>
            <p:cNvSpPr/>
            <p:nvPr userDrawn="1"/>
          </p:nvSpPr>
          <p:spPr>
            <a:xfrm>
              <a:off x="421831" y="1487938"/>
              <a:ext cx="2532791" cy="145279"/>
            </a:xfrm>
            <a:prstGeom prst="rect">
              <a:avLst/>
            </a:prstGeom>
            <a:solidFill>
              <a:srgbClr val="FFF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2928836" y="1487938"/>
              <a:ext cx="2503918" cy="145279"/>
            </a:xfrm>
            <a:prstGeom prst="rect">
              <a:avLst/>
            </a:prstGeom>
            <a:solidFill>
              <a:srgbClr val="FFEA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5432754" y="1487938"/>
              <a:ext cx="2503918" cy="145279"/>
            </a:xfrm>
            <a:prstGeom prst="rect">
              <a:avLst/>
            </a:prstGeom>
            <a:solidFill>
              <a:srgbClr val="FFD5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7936672" y="1487938"/>
              <a:ext cx="2503918" cy="145279"/>
            </a:xfrm>
            <a:prstGeom prst="rect">
              <a:avLst/>
            </a:prstGeom>
            <a:solidFill>
              <a:srgbClr val="E4B4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421830" y="1342659"/>
              <a:ext cx="10018759" cy="14527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C7048526-E55F-F64A-A351-432FE55221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660" y="4592032"/>
            <a:ext cx="1884680" cy="5334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54480A6-32BA-424F-B8C5-917A0635FE0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44648" y="5277245"/>
            <a:ext cx="3854704" cy="252476"/>
          </a:xfrm>
          <a:prstGeom prst="rect">
            <a:avLst/>
          </a:prstGeom>
        </p:spPr>
      </p:pic>
      <p:pic>
        <p:nvPicPr>
          <p:cNvPr id="21" name="Picture 20" title="University of Waterloo">
            <a:extLst>
              <a:ext uri="{FF2B5EF4-FFF2-40B4-BE49-F238E27FC236}">
                <a16:creationId xmlns:a16="http://schemas.microsoft.com/office/drawing/2014/main" id="{F9F8E118-5AFE-4E4B-A72B-BC6212F8AC3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85" t="13985" r="13985" b="13985"/>
          <a:stretch/>
        </p:blipFill>
        <p:spPr bwMode="gray">
          <a:xfrm>
            <a:off x="2491978" y="1407095"/>
            <a:ext cx="4160045" cy="270204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08448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9555" y="5680659"/>
            <a:ext cx="2770751" cy="7176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39557" y="1028943"/>
            <a:ext cx="6519149" cy="1474115"/>
          </a:xfrm>
        </p:spPr>
        <p:txBody>
          <a:bodyPr lIns="0" anchor="b">
            <a:noAutofit/>
          </a:bodyPr>
          <a:lstStyle>
            <a:lvl1pPr algn="l">
              <a:defRPr sz="540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9556" y="4266824"/>
            <a:ext cx="4114682" cy="666549"/>
          </a:xfrm>
        </p:spPr>
        <p:txBody>
          <a:bodyPr lIns="0" anchor="t">
            <a:normAutofit/>
          </a:bodyPr>
          <a:lstStyle>
            <a:lvl1pPr marL="0" indent="0" algn="l">
              <a:buNone/>
              <a:defRPr sz="1500" b="0" baseline="0">
                <a:solidFill>
                  <a:schemeClr val="bg1">
                    <a:lumMod val="85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39555" y="2642329"/>
            <a:ext cx="1152144" cy="377962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>
            <a:lvl1pPr algn="ctr">
              <a:defRPr sz="11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A318C6E2-4AA5-436E-9815-715E9B2235FA}" type="datetime1">
              <a:rPr lang="en-US" smtClean="0"/>
              <a:pPr/>
              <a:t>3/1/2022</a:t>
            </a:fld>
            <a:endParaRPr lang="en-US" dirty="0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0" y="0"/>
            <a:ext cx="9144000" cy="397164"/>
            <a:chOff x="421830" y="1342659"/>
            <a:chExt cx="10018760" cy="290558"/>
          </a:xfrm>
        </p:grpSpPr>
        <p:sp>
          <p:nvSpPr>
            <p:cNvPr id="5" name="Rectangle 4"/>
            <p:cNvSpPr/>
            <p:nvPr userDrawn="1"/>
          </p:nvSpPr>
          <p:spPr>
            <a:xfrm>
              <a:off x="421831" y="1487938"/>
              <a:ext cx="2532791" cy="145279"/>
            </a:xfrm>
            <a:prstGeom prst="rect">
              <a:avLst/>
            </a:prstGeom>
            <a:solidFill>
              <a:srgbClr val="FFF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2928836" y="1487938"/>
              <a:ext cx="2503918" cy="145279"/>
            </a:xfrm>
            <a:prstGeom prst="rect">
              <a:avLst/>
            </a:prstGeom>
            <a:solidFill>
              <a:srgbClr val="FFEA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5432754" y="1487938"/>
              <a:ext cx="2503918" cy="145279"/>
            </a:xfrm>
            <a:prstGeom prst="rect">
              <a:avLst/>
            </a:prstGeom>
            <a:solidFill>
              <a:srgbClr val="FFD5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7936672" y="1487938"/>
              <a:ext cx="2503918" cy="145279"/>
            </a:xfrm>
            <a:prstGeom prst="rect">
              <a:avLst/>
            </a:prstGeom>
            <a:solidFill>
              <a:srgbClr val="E4B4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421830" y="1342659"/>
              <a:ext cx="10018759" cy="14527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16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38776" y="6377234"/>
            <a:ext cx="3220281" cy="250337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947379" y="6377234"/>
            <a:ext cx="829360" cy="250337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PAGE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952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Black with Imag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0594" y="397164"/>
            <a:ext cx="4573407" cy="6460836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39556" y="595747"/>
            <a:ext cx="4114682" cy="1907312"/>
          </a:xfrm>
        </p:spPr>
        <p:txBody>
          <a:bodyPr lIns="0" anchor="b">
            <a:noAutofit/>
          </a:bodyPr>
          <a:lstStyle>
            <a:lvl1pPr algn="l">
              <a:defRPr sz="440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9556" y="4266824"/>
            <a:ext cx="4114682" cy="666549"/>
          </a:xfrm>
        </p:spPr>
        <p:txBody>
          <a:bodyPr lIns="0" anchor="t">
            <a:normAutofit/>
          </a:bodyPr>
          <a:lstStyle>
            <a:lvl1pPr marL="0" indent="0" algn="l">
              <a:buNone/>
              <a:defRPr sz="1500" b="0" baseline="0">
                <a:solidFill>
                  <a:schemeClr val="bg1">
                    <a:lumMod val="85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39555" y="2642329"/>
            <a:ext cx="1152144" cy="377962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>
            <a:lvl1pPr algn="ctr">
              <a:defRPr sz="11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A318C6E2-4AA5-436E-9815-715E9B2235FA}" type="datetime1">
              <a:rPr lang="en-US" smtClean="0"/>
              <a:pPr/>
              <a:t>3/1/2022</a:t>
            </a:fld>
            <a:endParaRPr lang="en-US" dirty="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0" y="0"/>
            <a:ext cx="9144000" cy="397164"/>
            <a:chOff x="421830" y="1342659"/>
            <a:chExt cx="10018760" cy="290558"/>
          </a:xfrm>
        </p:grpSpPr>
        <p:sp>
          <p:nvSpPr>
            <p:cNvPr id="20" name="Rectangle 19"/>
            <p:cNvSpPr/>
            <p:nvPr userDrawn="1"/>
          </p:nvSpPr>
          <p:spPr>
            <a:xfrm>
              <a:off x="421831" y="1487938"/>
              <a:ext cx="2532791" cy="145279"/>
            </a:xfrm>
            <a:prstGeom prst="rect">
              <a:avLst/>
            </a:prstGeom>
            <a:solidFill>
              <a:srgbClr val="FFF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2928836" y="1487938"/>
              <a:ext cx="2503918" cy="145279"/>
            </a:xfrm>
            <a:prstGeom prst="rect">
              <a:avLst/>
            </a:prstGeom>
            <a:solidFill>
              <a:srgbClr val="FFEA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5432754" y="1487938"/>
              <a:ext cx="2503918" cy="145279"/>
            </a:xfrm>
            <a:prstGeom prst="rect">
              <a:avLst/>
            </a:prstGeom>
            <a:solidFill>
              <a:srgbClr val="FFD5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7936672" y="1487938"/>
              <a:ext cx="2503918" cy="145279"/>
            </a:xfrm>
            <a:prstGeom prst="rect">
              <a:avLst/>
            </a:prstGeom>
            <a:solidFill>
              <a:srgbClr val="E4B4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421830" y="1342659"/>
              <a:ext cx="10018759" cy="14527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9555" y="5680659"/>
            <a:ext cx="2770751" cy="717639"/>
          </a:xfrm>
          <a:prstGeom prst="rect">
            <a:avLst/>
          </a:prstGeom>
        </p:spPr>
      </p:pic>
      <p:sp>
        <p:nvSpPr>
          <p:cNvPr id="16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38776" y="6377234"/>
            <a:ext cx="3220281" cy="250337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947379" y="6377234"/>
            <a:ext cx="829360" cy="250337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PAGE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06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2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133145" y="6335312"/>
            <a:ext cx="877711" cy="250337"/>
          </a:xfrm>
        </p:spPr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323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M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2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5555773" y="685060"/>
            <a:ext cx="1065644" cy="286052"/>
          </a:xfrm>
        </p:spPr>
        <p:txBody>
          <a:bodyPr anchor="ctr">
            <a:noAutofit/>
          </a:bodyPr>
          <a:lstStyle>
            <a:lvl1pPr marL="0" indent="0" algn="ctr">
              <a:buNone/>
              <a:defRPr sz="10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MENU ITEM 1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681169" y="685060"/>
            <a:ext cx="1065644" cy="286052"/>
          </a:xfrm>
        </p:spPr>
        <p:txBody>
          <a:bodyPr anchor="ctr">
            <a:noAutofit/>
          </a:bodyPr>
          <a:lstStyle>
            <a:lvl1pPr marL="0" indent="0" algn="ctr">
              <a:buNone/>
              <a:defRPr sz="10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MENU ITEM 2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7806565" y="685060"/>
            <a:ext cx="1065644" cy="286052"/>
          </a:xfrm>
        </p:spPr>
        <p:txBody>
          <a:bodyPr anchor="ctr">
            <a:noAutofit/>
          </a:bodyPr>
          <a:lstStyle>
            <a:lvl1pPr marL="0" indent="0" algn="ctr">
              <a:buNone/>
              <a:defRPr sz="1000" b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MENU ITEM 3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8"/>
          </p:nvPr>
        </p:nvSpPr>
        <p:spPr>
          <a:xfrm>
            <a:off x="4133145" y="6335312"/>
            <a:ext cx="877711" cy="250337"/>
          </a:xfrm>
        </p:spPr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4914" y="434111"/>
            <a:ext cx="5284561" cy="895927"/>
          </a:xfrm>
        </p:spPr>
        <p:txBody>
          <a:bodyPr tIns="182880">
            <a:normAutofit/>
          </a:bodyPr>
          <a:lstStyle>
            <a:lvl1pPr>
              <a:defRPr sz="3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036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4913" y="1709741"/>
            <a:ext cx="7049630" cy="2852737"/>
          </a:xfrm>
        </p:spPr>
        <p:txBody>
          <a:bodyPr anchor="b">
            <a:normAutofit/>
          </a:bodyPr>
          <a:lstStyle>
            <a:lvl1pPr algn="l"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</a:t>
            </a:r>
            <a:br>
              <a:rPr lang="en-US" dirty="0"/>
            </a:br>
            <a:r>
              <a:rPr lang="en-US" dirty="0"/>
              <a:t>SECTION TITLE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913" y="4589466"/>
            <a:ext cx="7049630" cy="150018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133145" y="6335312"/>
            <a:ext cx="877711" cy="250337"/>
          </a:xfrm>
        </p:spPr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021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_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20392" y="3727927"/>
            <a:ext cx="6577965" cy="1212056"/>
          </a:xfrm>
        </p:spPr>
        <p:txBody>
          <a:bodyPr anchor="b">
            <a:noAutofit/>
          </a:bodyPr>
          <a:lstStyle>
            <a:lvl1pPr algn="l">
              <a:defRPr sz="4000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MASTER</a:t>
            </a:r>
            <a:br>
              <a:rPr lang="en-US" dirty="0"/>
            </a:br>
            <a:r>
              <a:rPr lang="en-US" dirty="0"/>
              <a:t>SECTION TITLE SLIDE OPTION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720392" y="4947816"/>
            <a:ext cx="6577965" cy="666549"/>
          </a:xfrm>
        </p:spPr>
        <p:txBody>
          <a:bodyPr anchor="t"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33145" y="6335312"/>
            <a:ext cx="877711" cy="250337"/>
          </a:xfrm>
        </p:spPr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0" y="0"/>
            <a:ext cx="9144000" cy="397164"/>
            <a:chOff x="421830" y="1342659"/>
            <a:chExt cx="10018760" cy="290558"/>
          </a:xfrm>
        </p:grpSpPr>
        <p:sp>
          <p:nvSpPr>
            <p:cNvPr id="17" name="Rectangle 16"/>
            <p:cNvSpPr/>
            <p:nvPr userDrawn="1"/>
          </p:nvSpPr>
          <p:spPr>
            <a:xfrm>
              <a:off x="421831" y="1487938"/>
              <a:ext cx="2532791" cy="145279"/>
            </a:xfrm>
            <a:prstGeom prst="rect">
              <a:avLst/>
            </a:prstGeom>
            <a:solidFill>
              <a:srgbClr val="FFF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2928836" y="1487938"/>
              <a:ext cx="2503918" cy="145279"/>
            </a:xfrm>
            <a:prstGeom prst="rect">
              <a:avLst/>
            </a:prstGeom>
            <a:solidFill>
              <a:srgbClr val="FFEA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5432754" y="1487938"/>
              <a:ext cx="2503918" cy="145279"/>
            </a:xfrm>
            <a:prstGeom prst="rect">
              <a:avLst/>
            </a:prstGeom>
            <a:solidFill>
              <a:srgbClr val="FFD5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7936672" y="1487938"/>
              <a:ext cx="2503918" cy="145279"/>
            </a:xfrm>
            <a:prstGeom prst="rect">
              <a:avLst/>
            </a:prstGeom>
            <a:solidFill>
              <a:srgbClr val="E4B4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421830" y="1342659"/>
              <a:ext cx="10018759" cy="14527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64274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4914" y="434111"/>
            <a:ext cx="8677297" cy="895927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913" y="1413164"/>
            <a:ext cx="4190141" cy="4590472"/>
          </a:xfrm>
        </p:spPr>
        <p:txBody>
          <a:bodyPr/>
          <a:lstStyle>
            <a:lvl1pPr marL="288918" indent="-288918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 sz="2200"/>
            </a:lvl1pPr>
            <a:lvl2pPr marL="685783" indent="-228594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/>
            </a:lvl2pPr>
            <a:lvl3pPr marL="1142971" indent="-228594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/>
            </a:lvl3pPr>
            <a:lvl4pPr marL="1600160" indent="-228594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/>
            </a:lvl4pPr>
            <a:lvl5pPr marL="2057349" indent="-228594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8245" y="1413164"/>
            <a:ext cx="4243965" cy="4590472"/>
          </a:xfrm>
        </p:spPr>
        <p:txBody>
          <a:bodyPr/>
          <a:lstStyle>
            <a:lvl1pPr marL="288918" indent="-288918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 sz="2200"/>
            </a:lvl1pPr>
            <a:lvl2pPr marL="685783" indent="-228594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/>
            </a:lvl2pPr>
            <a:lvl3pPr marL="1142971" indent="-228594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/>
            </a:lvl3pPr>
            <a:lvl4pPr marL="1600160" indent="-228594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/>
            </a:lvl4pPr>
            <a:lvl5pPr marL="2057349" indent="-228594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4133145" y="6335312"/>
            <a:ext cx="877711" cy="250337"/>
          </a:xfrm>
        </p:spPr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516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24"/>
          <a:stretch>
            <a:fillRect/>
          </a:stretch>
        </p:blipFill>
        <p:spPr>
          <a:xfrm>
            <a:off x="6827793" y="6147742"/>
            <a:ext cx="2060466" cy="52742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914" y="434111"/>
            <a:ext cx="8677297" cy="895927"/>
          </a:xfrm>
          <a:prstGeom prst="rect">
            <a:avLst/>
          </a:prstGeom>
        </p:spPr>
        <p:txBody>
          <a:bodyPr vert="horz" lIns="91440" tIns="9144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913" y="1413166"/>
            <a:ext cx="8677297" cy="45951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913" y="6335312"/>
            <a:ext cx="3919888" cy="2503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33145" y="6335312"/>
            <a:ext cx="877711" cy="2503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0" y="0"/>
            <a:ext cx="9144000" cy="397164"/>
            <a:chOff x="421830" y="1342659"/>
            <a:chExt cx="10018760" cy="290558"/>
          </a:xfrm>
        </p:grpSpPr>
        <p:sp>
          <p:nvSpPr>
            <p:cNvPr id="16" name="Rectangle 15"/>
            <p:cNvSpPr/>
            <p:nvPr userDrawn="1"/>
          </p:nvSpPr>
          <p:spPr>
            <a:xfrm>
              <a:off x="421831" y="1487938"/>
              <a:ext cx="2532791" cy="145279"/>
            </a:xfrm>
            <a:prstGeom prst="rect">
              <a:avLst/>
            </a:prstGeom>
            <a:solidFill>
              <a:srgbClr val="FFF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2928836" y="1487938"/>
              <a:ext cx="2503918" cy="145279"/>
            </a:xfrm>
            <a:prstGeom prst="rect">
              <a:avLst/>
            </a:prstGeom>
            <a:solidFill>
              <a:srgbClr val="FFEA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5432754" y="1487938"/>
              <a:ext cx="2503918" cy="145279"/>
            </a:xfrm>
            <a:prstGeom prst="rect">
              <a:avLst/>
            </a:prstGeom>
            <a:solidFill>
              <a:srgbClr val="FFD5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7936672" y="1487938"/>
              <a:ext cx="2503918" cy="145279"/>
            </a:xfrm>
            <a:prstGeom prst="rect">
              <a:avLst/>
            </a:prstGeom>
            <a:solidFill>
              <a:srgbClr val="E4B4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421830" y="1342659"/>
              <a:ext cx="10018759" cy="14527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973700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714" r:id="rId2"/>
    <p:sldLayoutId id="2147483715" r:id="rId3"/>
    <p:sldLayoutId id="2147483716" r:id="rId4"/>
    <p:sldLayoutId id="2147483670" r:id="rId5"/>
    <p:sldLayoutId id="2147483693" r:id="rId6"/>
    <p:sldLayoutId id="2147483671" r:id="rId7"/>
    <p:sldLayoutId id="2147483690" r:id="rId8"/>
    <p:sldLayoutId id="2147483672" r:id="rId9"/>
    <p:sldLayoutId id="2147483673" r:id="rId10"/>
    <p:sldLayoutId id="2147483674" r:id="rId11"/>
    <p:sldLayoutId id="2147483675" r:id="rId12"/>
    <p:sldLayoutId id="2147483710" r:id="rId13"/>
    <p:sldLayoutId id="2147483717" r:id="rId14"/>
    <p:sldLayoutId id="2147483718" r:id="rId15"/>
    <p:sldLayoutId id="2147483719" r:id="rId16"/>
    <p:sldLayoutId id="2147483720" r:id="rId17"/>
    <p:sldLayoutId id="2147483721" r:id="rId18"/>
    <p:sldLayoutId id="2147483712" r:id="rId19"/>
    <p:sldLayoutId id="2147483713" r:id="rId20"/>
    <p:sldLayoutId id="2147483722" r:id="rId21"/>
    <p:sldLayoutId id="2147483723" r:id="rId2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377" rtl="0" eaLnBrk="1" latinLnBrk="0" hangingPunct="1">
        <a:lnSpc>
          <a:spcPct val="85000"/>
        </a:lnSpc>
        <a:spcBef>
          <a:spcPct val="0"/>
        </a:spcBef>
        <a:buNone/>
        <a:defRPr sz="3600" b="1" kern="1200" cap="none" spc="51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8918" indent="-288918" algn="l" defTabSz="914377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4D485-9E4C-422A-874A-A7B0EA07F166}" type="datetime1">
              <a:rPr lang="en-US" smtClean="0"/>
              <a:t>3/1/2022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142E7DC-B93B-4368-9E54-0084FF450C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9557" y="1028944"/>
            <a:ext cx="6519149" cy="864750"/>
          </a:xfrm>
        </p:spPr>
        <p:txBody>
          <a:bodyPr/>
          <a:lstStyle/>
          <a:p>
            <a:r>
              <a:rPr lang="en-US" dirty="0"/>
              <a:t>SERVE AND SHOP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84E3019-AB3A-4C77-940C-7D18A16BE4F3}"/>
              </a:ext>
            </a:extLst>
          </p:cNvPr>
          <p:cNvSpPr txBox="1">
            <a:spLocks/>
          </p:cNvSpPr>
          <p:nvPr/>
        </p:nvSpPr>
        <p:spPr>
          <a:xfrm>
            <a:off x="339555" y="1962811"/>
            <a:ext cx="5935115" cy="554149"/>
          </a:xfrm>
          <a:prstGeom prst="rect">
            <a:avLst/>
          </a:prstGeom>
        </p:spPr>
        <p:txBody>
          <a:bodyPr vert="horz" lIns="0" tIns="91440" rIns="91440" bIns="45720" rtlCol="0" anchor="b">
            <a:noAutofit/>
          </a:bodyPr>
          <a:lstStyle>
            <a:lvl1pPr algn="l" defTabSz="914377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b="1" kern="1200" cap="all" spc="51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PROJECT MID TERM REVIEW – ECE 651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45FA5B36-D012-4736-96EA-23C27387B7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310493"/>
              </p:ext>
            </p:extLst>
          </p:nvPr>
        </p:nvGraphicFramePr>
        <p:xfrm>
          <a:off x="339555" y="3336065"/>
          <a:ext cx="4291440" cy="158077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45720">
                  <a:extLst>
                    <a:ext uri="{9D8B030D-6E8A-4147-A177-3AD203B41FA5}">
                      <a16:colId xmlns:a16="http://schemas.microsoft.com/office/drawing/2014/main" val="406374882"/>
                    </a:ext>
                  </a:extLst>
                </a:gridCol>
                <a:gridCol w="2145720">
                  <a:extLst>
                    <a:ext uri="{9D8B030D-6E8A-4147-A177-3AD203B41FA5}">
                      <a16:colId xmlns:a16="http://schemas.microsoft.com/office/drawing/2014/main" val="96099014"/>
                    </a:ext>
                  </a:extLst>
                </a:gridCol>
              </a:tblGrid>
              <a:tr h="316154">
                <a:tc gridSpan="2">
                  <a:txBody>
                    <a:bodyPr/>
                    <a:lstStyle/>
                    <a:p>
                      <a:r>
                        <a:rPr lang="en-IN" sz="1200" dirty="0"/>
                        <a:t>Prepared By – GROUP 17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19652863"/>
                  </a:ext>
                </a:extLst>
              </a:tr>
              <a:tr h="316154"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</a:rPr>
                        <a:t>Abhi Rajendra Zanzarukiya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</a:rPr>
                        <a:t>20892635</a:t>
                      </a:r>
                      <a:endParaRPr lang="en-IN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802381"/>
                  </a:ext>
                </a:extLst>
              </a:tr>
              <a:tr h="316154">
                <a:tc>
                  <a:txBody>
                    <a:bodyPr/>
                    <a:lstStyle/>
                    <a:p>
                      <a:pPr marL="0" algn="l" defTabSz="914377" rtl="0" eaLnBrk="1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</a:rPr>
                        <a:t>Heli Mistry</a:t>
                      </a:r>
                      <a:endParaRPr lang="en-IN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</a:rPr>
                        <a:t>20985952</a:t>
                      </a:r>
                      <a:endParaRPr lang="en-IN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6304314"/>
                  </a:ext>
                </a:extLst>
              </a:tr>
              <a:tr h="316154">
                <a:tc>
                  <a:txBody>
                    <a:bodyPr/>
                    <a:lstStyle/>
                    <a:p>
                      <a:pPr marL="0" algn="l" defTabSz="914377" rtl="0" eaLnBrk="1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</a:rPr>
                        <a:t>Niravkumar Talaviya</a:t>
                      </a:r>
                      <a:endParaRPr lang="en-IN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</a:rPr>
                        <a:t>20896128</a:t>
                      </a:r>
                      <a:endParaRPr lang="en-IN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829345"/>
                  </a:ext>
                </a:extLst>
              </a:tr>
              <a:tr h="316154">
                <a:tc>
                  <a:txBody>
                    <a:bodyPr/>
                    <a:lstStyle/>
                    <a:p>
                      <a:pPr marL="0" algn="l" defTabSz="914377" rtl="0" eaLnBrk="1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</a:rPr>
                        <a:t>Shanthi Meena Arumugam</a:t>
                      </a:r>
                      <a:endParaRPr lang="en-IN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</a:rPr>
                        <a:t>20986268</a:t>
                      </a:r>
                      <a:endParaRPr lang="en-IN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9696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863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Application to enable community-based purchase and delivery of items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Enables a P2P interaction amongst its people</a:t>
            </a: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</a:rPr>
              <a:t>U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sers can place orders in group(s), and a reliable member can serve his request at very nominal rates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Builds a solid trust-based community inclusion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SERVE AND SHOP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207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TECH-STACK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SERVE AND SHOP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FEB2177-1F84-416B-A139-658D3CF41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046" y="1240261"/>
            <a:ext cx="5073804" cy="474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561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ER-Diagram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SERVE AND SHOP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C4D7085-ABFE-4ABC-B2DB-134549929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148" y="1241461"/>
            <a:ext cx="6049695" cy="509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423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SERVE AND SHOP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4" name="Picture 3" descr="Diagram, schematic&#10;&#10;Description automatically generated">
            <a:extLst>
              <a:ext uri="{FF2B5EF4-FFF2-40B4-BE49-F238E27FC236}">
                <a16:creationId xmlns:a16="http://schemas.microsoft.com/office/drawing/2014/main" id="{4B160AE7-8BF4-4F20-A134-FA9776FC95C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351" y="1142378"/>
            <a:ext cx="5744092" cy="5117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061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CI/CD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SERVE AND SHOP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71408CF6-E949-4230-BE1E-5BEB9F76BF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392" y="1330038"/>
            <a:ext cx="7490298" cy="456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522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SERVE AND SHOP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D1555F16-06C8-B943-98E5-0BD603F62E20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7279764" y="6335311"/>
            <a:ext cx="1630884" cy="250337"/>
          </a:xfrm>
          <a:prstGeom prst="rect">
            <a:avLst/>
          </a:prstGeom>
        </p:spPr>
        <p:txBody>
          <a:bodyPr/>
          <a:lstStyle/>
          <a:p>
            <a:r>
              <a:rPr lang="en-US" sz="1400" dirty="0"/>
              <a:t>03/01/2022</a:t>
            </a:r>
            <a:endParaRPr lang="en-US" dirty="0"/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2A6E7D75-0B78-480E-8D34-796BE98BF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351" y="4594259"/>
            <a:ext cx="8677297" cy="1046019"/>
          </a:xfrm>
        </p:spPr>
        <p:txBody>
          <a:bodyPr/>
          <a:lstStyle/>
          <a:p>
            <a:r>
              <a:rPr lang="en-US" sz="48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240379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UofWaterloo_WhiteBkgrd">
  <a:themeElements>
    <a:clrScheme name="Waterloo2016">
      <a:dk1>
        <a:sysClr val="windowText" lastClr="000000"/>
      </a:dk1>
      <a:lt1>
        <a:sysClr val="window" lastClr="FFFFFF"/>
      </a:lt1>
      <a:dk2>
        <a:srgbClr val="757575"/>
      </a:dk2>
      <a:lt2>
        <a:srgbClr val="D6D6D6"/>
      </a:lt2>
      <a:accent1>
        <a:srgbClr val="FFD54F"/>
      </a:accent1>
      <a:accent2>
        <a:srgbClr val="0C0C0C"/>
      </a:accent2>
      <a:accent3>
        <a:srgbClr val="AEAEAE"/>
      </a:accent3>
      <a:accent4>
        <a:srgbClr val="B71233"/>
      </a:accent4>
      <a:accent5>
        <a:srgbClr val="7F7F7F"/>
      </a:accent5>
      <a:accent6>
        <a:srgbClr val="0073CE"/>
      </a:accent6>
      <a:hlink>
        <a:srgbClr val="353535"/>
      </a:hlink>
      <a:folHlink>
        <a:srgbClr val="595959"/>
      </a:folHlink>
    </a:clrScheme>
    <a:fontScheme name="Custom 8">
      <a:majorFont>
        <a:latin typeface="Barlow Condensed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aterloo_powerpoint_template_4-3_standard" id="{DAF9DC45-0297-804C-93BD-24ED76456EDE}" vid="{513A3A65-1B16-454A-B698-EA7836BF771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waterloo_powerpoint_template_4-3_standard</Template>
  <TotalTime>203</TotalTime>
  <Words>115</Words>
  <Application>Microsoft Office PowerPoint</Application>
  <PresentationFormat>On-screen Show (4:3)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Barlow Condensed</vt:lpstr>
      <vt:lpstr>Calibri</vt:lpstr>
      <vt:lpstr>Georgia</vt:lpstr>
      <vt:lpstr>Verdana</vt:lpstr>
      <vt:lpstr>Wingdings</vt:lpstr>
      <vt:lpstr>UofWaterloo_WhiteBkgrd</vt:lpstr>
      <vt:lpstr>SERVE AND SHOP</vt:lpstr>
      <vt:lpstr>APPLICATION OVERVIEW</vt:lpstr>
      <vt:lpstr>TECH-STACK</vt:lpstr>
      <vt:lpstr>ER-Diagram</vt:lpstr>
      <vt:lpstr>Class Diagram</vt:lpstr>
      <vt:lpstr>CI/CD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SERVE AND SHOP</dc:title>
  <dc:creator>heli mistry</dc:creator>
  <cp:lastModifiedBy>heli mistry</cp:lastModifiedBy>
  <cp:revision>4</cp:revision>
  <dcterms:created xsi:type="dcterms:W3CDTF">2022-03-01T12:55:17Z</dcterms:created>
  <dcterms:modified xsi:type="dcterms:W3CDTF">2022-03-01T17:58:42Z</dcterms:modified>
</cp:coreProperties>
</file>