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567" y="0"/>
            <a:ext cx="10106296" cy="2387600"/>
          </a:xfrm>
        </p:spPr>
        <p:txBody>
          <a:bodyPr>
            <a:normAutofit/>
          </a:bodyPr>
          <a:lstStyle/>
          <a:p>
            <a:r>
              <a:rPr lang="en-IN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Automated Fault </a:t>
            </a:r>
            <a:r>
              <a:rPr lang="en-IN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Recognition System</a:t>
            </a:r>
            <a:endParaRPr lang="en-IN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45" y="2165123"/>
            <a:ext cx="8791575" cy="1655762"/>
          </a:xfrm>
        </p:spPr>
        <p:txBody>
          <a:bodyPr/>
          <a:lstStyle/>
          <a:p>
            <a:r>
              <a:rPr lang="en-IN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Using Esp8266 Wifi module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293" y="0"/>
            <a:ext cx="9905998" cy="1478570"/>
          </a:xfrm>
        </p:spPr>
        <p:txBody>
          <a:bodyPr/>
          <a:lstStyle/>
          <a:p>
            <a:r>
              <a:rPr lang="en-IN" dirty="0" smtClean="0"/>
              <a:t>Problem Statement:-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Generally In </a:t>
            </a:r>
            <a:r>
              <a:rPr lang="en-IN" dirty="0" smtClean="0"/>
              <a:t>colleges there are many faulty appliances in classrooms or in Laboratories which goes unnoticed and the problem persists for a long time. As a result the appliances are left unrepaired.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2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167" y="0"/>
            <a:ext cx="9905998" cy="1478570"/>
          </a:xfrm>
        </p:spPr>
        <p:txBody>
          <a:bodyPr/>
          <a:lstStyle/>
          <a:p>
            <a:r>
              <a:rPr lang="en-IN" dirty="0" smtClean="0"/>
              <a:t>Solution:-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which we decided to bring about an automated Fault recognition system in appliances that will notify the concerned authority about the location of the faulty appliance.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We are using ESP 8266 as a WIFI Module to send e-mails through SMTP(Simple mail transfer protocol) which also has an inbuilt microcontroller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85109" y="509451"/>
            <a:ext cx="6518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Algorithm:-</a:t>
            </a:r>
            <a:endParaRPr lang="en-IN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49532" y="1606732"/>
            <a:ext cx="9353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1.)  Check if the switches are ON or OFF using IR sensor.</a:t>
            </a:r>
          </a:p>
          <a:p>
            <a:r>
              <a:rPr lang="en-IN" dirty="0" smtClean="0"/>
              <a:t>2.)  If yes then the current was determined using Current sensor.</a:t>
            </a:r>
          </a:p>
          <a:p>
            <a:r>
              <a:rPr lang="en-IN" dirty="0" smtClean="0"/>
              <a:t>3.)  Current sensor checks if the required amount of current is flowing through the appliance or not.</a:t>
            </a:r>
          </a:p>
          <a:p>
            <a:r>
              <a:rPr lang="en-IN" dirty="0" smtClean="0"/>
              <a:t>4.) If yes then there is no fault in the electrical appliance.</a:t>
            </a:r>
          </a:p>
          <a:p>
            <a:r>
              <a:rPr lang="en-IN" dirty="0" smtClean="0"/>
              <a:t>5.) If no then the electrical appliance is faulty.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analysis:-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Total project cost:- 562 INR.</a:t>
            </a:r>
          </a:p>
          <a:p>
            <a:pPr lvl="1"/>
            <a:r>
              <a:rPr lang="en-IN" dirty="0" smtClean="0"/>
              <a:t>NodeMCU:220INR</a:t>
            </a:r>
          </a:p>
          <a:p>
            <a:pPr lvl="1"/>
            <a:r>
              <a:rPr lang="en-IN" dirty="0" smtClean="0"/>
              <a:t>Current sensor:- 200INR</a:t>
            </a:r>
          </a:p>
          <a:p>
            <a:pPr lvl="1"/>
            <a:r>
              <a:rPr lang="en-IN" dirty="0" smtClean="0"/>
              <a:t>IR sensor:-85INR</a:t>
            </a:r>
          </a:p>
          <a:p>
            <a:pPr lvl="1"/>
            <a:r>
              <a:rPr lang="en-IN" dirty="0" smtClean="0"/>
              <a:t>SPST switch:-12INR</a:t>
            </a:r>
          </a:p>
          <a:p>
            <a:pPr lvl="1"/>
            <a:r>
              <a:rPr lang="en-IN" dirty="0" smtClean="0"/>
              <a:t>Bulb:-25INR</a:t>
            </a:r>
          </a:p>
          <a:p>
            <a:pPr lvl="1"/>
            <a:r>
              <a:rPr lang="en-IN" dirty="0" smtClean="0"/>
              <a:t>Wires:-20INR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3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modifications:-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Using NodeMCU for each classrooms and connecting them to a network using Raspberry Pi.</a:t>
            </a:r>
          </a:p>
          <a:p>
            <a:r>
              <a:rPr lang="en-IN" dirty="0" smtClean="0"/>
              <a:t>Using low cost alternatives of NodeMCU such as MSP 430(Texas Instruments).</a:t>
            </a:r>
          </a:p>
        </p:txBody>
      </p:sp>
    </p:spTree>
    <p:extLst>
      <p:ext uri="{BB962C8B-B14F-4D97-AF65-F5344CB8AC3E}">
        <p14:creationId xmlns:p14="http://schemas.microsoft.com/office/powerpoint/2010/main" val="21282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413" y="2025734"/>
            <a:ext cx="9905998" cy="1478570"/>
          </a:xfrm>
        </p:spPr>
        <p:txBody>
          <a:bodyPr>
            <a:normAutofit/>
          </a:bodyPr>
          <a:lstStyle/>
          <a:p>
            <a:r>
              <a:rPr lang="en-IN" sz="6000" dirty="0" smtClean="0"/>
              <a:t>THANK You!! </a:t>
            </a:r>
            <a:endParaRPr lang="en-IN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4664029" y="3134972"/>
            <a:ext cx="74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DIGIMINDS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2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344</TotalTime>
  <Words>212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Automated Fault Recognition System</vt:lpstr>
      <vt:lpstr>Problem Statement:-</vt:lpstr>
      <vt:lpstr>Solution:-</vt:lpstr>
      <vt:lpstr>PowerPoint Presentation</vt:lpstr>
      <vt:lpstr>Cost analysis:-</vt:lpstr>
      <vt:lpstr>Future modifications:-</vt:lpstr>
      <vt:lpstr>THANK You!!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Fault Recognition</dc:title>
  <dc:creator>Windows User</dc:creator>
  <cp:lastModifiedBy>Windows User</cp:lastModifiedBy>
  <cp:revision>8</cp:revision>
  <dcterms:created xsi:type="dcterms:W3CDTF">2018-03-11T12:28:26Z</dcterms:created>
  <dcterms:modified xsi:type="dcterms:W3CDTF">2018-03-11T18:14:00Z</dcterms:modified>
</cp:coreProperties>
</file>