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18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9B565-0FC3-4867-9C30-1027C8119BBB}" type="datetimeFigureOut">
              <a:rPr lang="en-US" smtClean="0"/>
              <a:t>11/24/2016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B6B31-3EF6-4C43-B8DF-C5BB231EA6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9B565-0FC3-4867-9C30-1027C8119BBB}" type="datetimeFigureOut">
              <a:rPr lang="en-US" smtClean="0"/>
              <a:t>11/24/2016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B6B31-3EF6-4C43-B8DF-C5BB231EA6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9B565-0FC3-4867-9C30-1027C8119BBB}" type="datetimeFigureOut">
              <a:rPr lang="en-US" smtClean="0"/>
              <a:t>11/24/2016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B6B31-3EF6-4C43-B8DF-C5BB231EA6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9B565-0FC3-4867-9C30-1027C8119BBB}" type="datetimeFigureOut">
              <a:rPr lang="en-US" smtClean="0"/>
              <a:t>11/24/2016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B6B31-3EF6-4C43-B8DF-C5BB231EA6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9B565-0FC3-4867-9C30-1027C8119BBB}" type="datetimeFigureOut">
              <a:rPr lang="en-US" smtClean="0"/>
              <a:t>11/24/2016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B6B31-3EF6-4C43-B8DF-C5BB231EA6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9B565-0FC3-4867-9C30-1027C8119BBB}" type="datetimeFigureOut">
              <a:rPr lang="en-US" smtClean="0"/>
              <a:t>11/24/2016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B6B31-3EF6-4C43-B8DF-C5BB231EA6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9B565-0FC3-4867-9C30-1027C8119BBB}" type="datetimeFigureOut">
              <a:rPr lang="en-US" smtClean="0"/>
              <a:t>11/24/2016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B6B31-3EF6-4C43-B8DF-C5BB231EA6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9B565-0FC3-4867-9C30-1027C8119BBB}" type="datetimeFigureOut">
              <a:rPr lang="en-US" smtClean="0"/>
              <a:t>11/24/2016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B6B31-3EF6-4C43-B8DF-C5BB231EA6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9B565-0FC3-4867-9C30-1027C8119BBB}" type="datetimeFigureOut">
              <a:rPr lang="en-US" smtClean="0"/>
              <a:t>11/24/2016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B6B31-3EF6-4C43-B8DF-C5BB231EA6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9B565-0FC3-4867-9C30-1027C8119BBB}" type="datetimeFigureOut">
              <a:rPr lang="en-US" smtClean="0"/>
              <a:t>11/24/2016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B6B31-3EF6-4C43-B8DF-C5BB231EA6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9B565-0FC3-4867-9C30-1027C8119BBB}" type="datetimeFigureOut">
              <a:rPr lang="en-US" smtClean="0"/>
              <a:t>11/24/2016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B6B31-3EF6-4C43-B8DF-C5BB231EA6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29B565-0FC3-4867-9C30-1027C8119BBB}" type="datetimeFigureOut">
              <a:rPr lang="en-US" smtClean="0"/>
              <a:t>11/24/2016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B6B31-3EF6-4C43-B8DF-C5BB231EA6B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638800" y="3657600"/>
            <a:ext cx="1752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Scheme Name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638800" y="3124200"/>
            <a:ext cx="1752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Serial number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638800" y="2590800"/>
            <a:ext cx="1752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Mutual Fund type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638800" y="2057400"/>
            <a:ext cx="1752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email id for </a:t>
            </a:r>
            <a:r>
              <a:rPr lang="en-US" dirty="0" err="1" smtClean="0"/>
              <a:t>ecn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181600" y="228600"/>
            <a:ext cx="2743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 Of Receiving Contract Note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9600" y="228600"/>
            <a:ext cx="1752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Depository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09600" y="990600"/>
            <a:ext cx="1752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Demat</a:t>
            </a:r>
            <a:r>
              <a:rPr lang="en-US" dirty="0" smtClean="0"/>
              <a:t> SOL ID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09600" y="1676400"/>
            <a:ext cx="1752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Occupation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09600" y="2286000"/>
            <a:ext cx="1752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Occupation- Other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09600" y="2895600"/>
            <a:ext cx="1752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Poltical</a:t>
            </a:r>
            <a:r>
              <a:rPr lang="en-US" dirty="0" smtClean="0"/>
              <a:t> connection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09600" y="3505200"/>
            <a:ext cx="1752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Trading Preference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09600" y="4114800"/>
            <a:ext cx="2667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 Of Receiving Statement Of Account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09600" y="4876800"/>
            <a:ext cx="2667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Share The Email ID With RTA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09600" y="5486400"/>
            <a:ext cx="1752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Trariff</a:t>
            </a:r>
            <a:r>
              <a:rPr lang="en-US" dirty="0" smtClean="0"/>
              <a:t> Plan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638800" y="4191000"/>
            <a:ext cx="1752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SIP Amount (Rs.)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5638800" y="4724400"/>
            <a:ext cx="1752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SIP Start Date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638800" y="5257800"/>
            <a:ext cx="1752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Period (In Months)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5638800" y="5791200"/>
            <a:ext cx="1752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Scheme Name</a:t>
            </a:r>
            <a:endParaRPr lang="en-US" dirty="0"/>
          </a:p>
        </p:txBody>
      </p:sp>
      <p:sp>
        <p:nvSpPr>
          <p:cNvPr id="38" name="Rounded Rectangle 37"/>
          <p:cNvSpPr/>
          <p:nvPr/>
        </p:nvSpPr>
        <p:spPr>
          <a:xfrm>
            <a:off x="2514600" y="228600"/>
            <a:ext cx="2133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Dropdown put values like Value1, Value2 etc</a:t>
            </a:r>
            <a:endParaRPr lang="en-US" sz="1100" dirty="0"/>
          </a:p>
        </p:txBody>
      </p:sp>
      <p:sp>
        <p:nvSpPr>
          <p:cNvPr id="39" name="Rounded Rectangle 38"/>
          <p:cNvSpPr/>
          <p:nvPr/>
        </p:nvSpPr>
        <p:spPr>
          <a:xfrm>
            <a:off x="2590800" y="990600"/>
            <a:ext cx="2133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Dropdown make values like Sol Id1, Sol Id2 etc.</a:t>
            </a:r>
            <a:endParaRPr lang="en-US" sz="11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75</Words>
  <Application>Microsoft Office PowerPoint</Application>
  <PresentationFormat>On-screen Show 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Abhinav Anand</dc:creator>
  <cp:lastModifiedBy>Abhinav Anand</cp:lastModifiedBy>
  <cp:revision>1</cp:revision>
  <dcterms:created xsi:type="dcterms:W3CDTF">2016-11-24T08:51:30Z</dcterms:created>
  <dcterms:modified xsi:type="dcterms:W3CDTF">2016-11-24T09:07:14Z</dcterms:modified>
</cp:coreProperties>
</file>