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ABHINAV VS</a:t>
            </a:r>
          </a:p>
          <a:p>
            <a:r>
              <a:rPr lang="en-US" sz="2400" dirty="0" smtClean="0"/>
              <a:t>REGISTER </a:t>
            </a:r>
            <a:r>
              <a:rPr lang="en-US" sz="2400" dirty="0"/>
              <a:t>NO AND NMID: </a:t>
            </a:r>
            <a:r>
              <a:rPr lang="en-US" sz="2400" dirty="0" smtClean="0"/>
              <a:t>asbruce2428c0531</a:t>
            </a:r>
            <a:endParaRPr lang="en-US" sz="2400" dirty="0">
              <a:cs typeface="Calibri"/>
            </a:endParaRPr>
          </a:p>
          <a:p>
            <a:r>
              <a:rPr lang="en-US" sz="2400" dirty="0"/>
              <a:t>DEPARTMENT: </a:t>
            </a:r>
            <a:r>
              <a:rPr lang="en-US" sz="2400" dirty="0" smtClean="0"/>
              <a:t>BSc AIML</a:t>
            </a:r>
            <a:endParaRPr lang="en-US" sz="2400" dirty="0"/>
          </a:p>
          <a:p>
            <a:r>
              <a:rPr lang="en-US" sz="2400" dirty="0"/>
              <a:t>COLLEGE: </a:t>
            </a:r>
            <a:r>
              <a:rPr lang="en-US" sz="2400" dirty="0" smtClean="0"/>
              <a:t>JCT COLLEGE OF ARTS AND SCIENCE  /</a:t>
            </a:r>
          </a:p>
          <a:p>
            <a:r>
              <a:rPr lang="en-US" sz="2400" dirty="0" smtClean="0"/>
              <a:t>                  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09600" y="37702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10"/>
          <p:cNvSpPr>
            <a:spLocks noChangeArrowheads="1"/>
          </p:cNvSpPr>
          <p:nvPr/>
        </p:nvSpPr>
        <p:spPr bwMode="auto">
          <a:xfrm rot="10800000" flipV="1">
            <a:off x="381000" y="1561237"/>
            <a:ext cx="11811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responsive and user-friendly portfolio website was successfully developed.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Homepage displays name, navigation, and introduction.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Projects section shows interactive cards with CSS transitions.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About and Skills sections highlight personal details and strengths.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Contact section provides form and social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Overall design is simple, attractive, and easy to navigate.</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472754"/>
            <a:ext cx="6400800" cy="256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2274838"/>
            <a:ext cx="8686800" cy="1754326"/>
          </a:xfrm>
          <a:prstGeom prst="rect">
            <a:avLst/>
          </a:prstGeom>
        </p:spPr>
        <p:txBody>
          <a:bodyPr wrap="square">
            <a:spAutoFit/>
          </a:bodyPr>
          <a:lstStyle/>
          <a:p>
            <a:r>
              <a:rPr lang="en-US" dirty="0"/>
              <a:t>The portfolio website was successfully designed and developed with a clean layout and interactive features. It effectively showcases personal details, skills, and projects in a professional manner. The use of HTML, CSS, and JavaScript ensured responsiveness and smooth transitions, making the portfolio user-friendly and visually appealing. This project demonstrates the importance of design and layout in creating an impactful digital presence.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4585871"/>
          </a:xfrm>
        </p:spPr>
        <p:txBody>
          <a:bodyPr/>
          <a:lstStyle/>
          <a:p>
            <a:r>
              <a:rPr lang="en-US" sz="2000" dirty="0"/>
              <a:t>In today’s digital era, individuals need an online presence to showcase their skills, achievements, and projects</a:t>
            </a:r>
            <a:r>
              <a:rPr lang="en-US" sz="2000" dirty="0" smtClean="0"/>
              <a:t>., </a:t>
            </a:r>
            <a:r>
              <a:rPr lang="en-US" sz="2000" dirty="0"/>
              <a:t>an aspiring web developer, currently does not have a dedicated space to present her profile to potential employers, collaborators, or peers. Without such a platform, her skills and work may not gain the visibility required for career growth.</a:t>
            </a:r>
          </a:p>
          <a:p>
            <a:r>
              <a:rPr lang="en-US" sz="2000" dirty="0"/>
              <a:t>The problem is to design and develop a </a:t>
            </a:r>
            <a:r>
              <a:rPr lang="en-US" sz="2000" b="1" dirty="0"/>
              <a:t>simple, single-page portfolio website</a:t>
            </a:r>
            <a:r>
              <a:rPr lang="en-US" sz="2000" dirty="0"/>
              <a:t> for </a:t>
            </a:r>
            <a:r>
              <a:rPr lang="en-US" sz="2000" dirty="0" smtClean="0"/>
              <a:t>that</a:t>
            </a:r>
            <a:r>
              <a:rPr lang="en-US" sz="2000" dirty="0"/>
              <a:t>:</a:t>
            </a:r>
          </a:p>
          <a:p>
            <a:r>
              <a:rPr lang="en-US" sz="2000" dirty="0"/>
              <a:t>Presents her </a:t>
            </a:r>
            <a:r>
              <a:rPr lang="en-US" sz="2000" b="1" dirty="0"/>
              <a:t>personal introduction</a:t>
            </a:r>
            <a:r>
              <a:rPr lang="en-US" sz="2000" dirty="0"/>
              <a:t> (About section).</a:t>
            </a:r>
          </a:p>
          <a:p>
            <a:r>
              <a:rPr lang="en-US" sz="2000" dirty="0"/>
              <a:t>Displays her </a:t>
            </a:r>
            <a:r>
              <a:rPr lang="en-US" sz="2000" b="1" dirty="0"/>
              <a:t>skills and expertise</a:t>
            </a:r>
            <a:r>
              <a:rPr lang="en-US" sz="2000" dirty="0"/>
              <a:t> in a clear manner.</a:t>
            </a:r>
          </a:p>
          <a:p>
            <a:r>
              <a:rPr lang="en-US" sz="2000" dirty="0"/>
              <a:t>Showcases her </a:t>
            </a:r>
            <a:r>
              <a:rPr lang="en-US" sz="2000" b="1" dirty="0"/>
              <a:t>projects</a:t>
            </a:r>
            <a:r>
              <a:rPr lang="en-US" sz="2000" dirty="0"/>
              <a:t> with brief descriptions.</a:t>
            </a:r>
          </a:p>
          <a:p>
            <a:r>
              <a:rPr lang="en-US" sz="2000" dirty="0"/>
              <a:t>Provides </a:t>
            </a:r>
            <a:r>
              <a:rPr lang="en-US" sz="2000" b="1" dirty="0"/>
              <a:t>contact information</a:t>
            </a:r>
            <a:r>
              <a:rPr lang="en-US" sz="2000" dirty="0"/>
              <a:t> for easy communication.</a:t>
            </a:r>
          </a:p>
          <a:p>
            <a:r>
              <a:rPr lang="en-US" sz="2000" dirty="0"/>
              <a:t>The website must be:</a:t>
            </a:r>
          </a:p>
          <a:p>
            <a:r>
              <a:rPr lang="en-US" sz="2000" b="1" dirty="0"/>
              <a:t>Simple and responsive</a:t>
            </a:r>
            <a:r>
              <a:rPr lang="en-US" sz="2000" dirty="0"/>
              <a:t> so it works on both desktop and mobile.</a:t>
            </a:r>
          </a:p>
          <a:p>
            <a:r>
              <a:rPr lang="en-US" sz="2000" b="1" dirty="0"/>
              <a:t>User-friendly</a:t>
            </a:r>
            <a:r>
              <a:rPr lang="en-US" sz="2000" dirty="0"/>
              <a:t>, with intuitive navigation.</a:t>
            </a:r>
          </a:p>
          <a:p>
            <a:r>
              <a:rPr lang="en-US" sz="2000" dirty="0"/>
              <a:t>Built using </a:t>
            </a:r>
            <a:r>
              <a:rPr lang="en-US" sz="2000" b="1" dirty="0"/>
              <a:t>basic HTML, CSS, and JavaScript</a:t>
            </a:r>
            <a:r>
              <a:rPr lang="en-US" sz="2000" dirty="0"/>
              <a:t> in a single file (no external frameworks).</a:t>
            </a:r>
          </a:p>
          <a:p>
            <a:r>
              <a:rPr lang="en-US" sz="2000" dirty="0"/>
              <a:t>Personalized with </a:t>
            </a:r>
            <a:r>
              <a:rPr lang="en-US" sz="2000" b="1" dirty="0" smtClean="0"/>
              <a:t>name</a:t>
            </a:r>
            <a:r>
              <a:rPr lang="en-US" sz="2000" dirty="0" smtClean="0"/>
              <a:t> </a:t>
            </a:r>
            <a:r>
              <a:rPr lang="en-US" sz="2000" dirty="0"/>
              <a:t>and details.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itle 8"/>
          <p:cNvSpPr>
            <a:spLocks noGrp="1"/>
          </p:cNvSpPr>
          <p:nvPr>
            <p:ph type="title"/>
          </p:nvPr>
        </p:nvSpPr>
        <p:spPr>
          <a:xfrm>
            <a:off x="228600" y="304800"/>
            <a:ext cx="10681335" cy="8248412"/>
          </a:xfrm>
        </p:spPr>
        <p:txBody>
          <a:bodyPr/>
          <a:lstStyle/>
          <a:p>
            <a:r>
              <a:rPr lang="en-US" sz="2800" dirty="0"/>
              <a:t>Project Overview: </a:t>
            </a:r>
            <a:r>
              <a:rPr lang="en-US" sz="2000" dirty="0"/>
              <a:t>Simple Portfolio Website </a:t>
            </a:r>
            <a:r>
              <a:rPr lang="en-US" sz="2000" dirty="0" smtClean="0"/>
              <a:t>for</a:t>
            </a:r>
            <a:r>
              <a:rPr lang="en-US" sz="2000" dirty="0"/>
              <a:t/>
            </a:r>
            <a:br>
              <a:rPr lang="en-US" sz="2000" dirty="0"/>
            </a:br>
            <a:r>
              <a:rPr lang="en-US" sz="2000" dirty="0"/>
              <a:t>The Simple Portfolio Website project aims to create a personal online platform </a:t>
            </a:r>
            <a:r>
              <a:rPr lang="en-US" sz="2000" dirty="0" smtClean="0"/>
              <a:t>for, </a:t>
            </a:r>
            <a:r>
              <a:rPr lang="en-US" sz="2000" dirty="0"/>
              <a:t>where she can effectively showcase her profile, skills, and work. This website acts as a digital résumé and provides an easy way for potential employers, educators, and collaborators to learn more about her.</a:t>
            </a:r>
            <a:br>
              <a:rPr lang="en-US" sz="2000" dirty="0"/>
            </a:br>
            <a:r>
              <a:rPr lang="en-US" sz="2000" dirty="0"/>
              <a:t>The portfolio will include the following key sections:</a:t>
            </a:r>
            <a:br>
              <a:rPr lang="en-US" sz="2000" dirty="0"/>
            </a:br>
            <a:r>
              <a:rPr lang="en-US" sz="2000" dirty="0"/>
              <a:t>Home / Introduction – A welcoming section that introduces </a:t>
            </a:r>
            <a:r>
              <a:rPr lang="en-US" sz="2000" dirty="0" smtClean="0"/>
              <a:t>and </a:t>
            </a:r>
            <a:r>
              <a:rPr lang="en-US" sz="2000" dirty="0"/>
              <a:t>highlights her role or tagline.</a:t>
            </a:r>
            <a:br>
              <a:rPr lang="en-US" sz="2000" dirty="0"/>
            </a:br>
            <a:r>
              <a:rPr lang="en-US" sz="2000" dirty="0"/>
              <a:t>About Me – A brief biography describing </a:t>
            </a:r>
            <a:r>
              <a:rPr lang="en-US" sz="2000" dirty="0" smtClean="0"/>
              <a:t>background</a:t>
            </a:r>
            <a:r>
              <a:rPr lang="en-US" sz="2000" dirty="0"/>
              <a:t>, interests, and career aspirations.</a:t>
            </a:r>
            <a:br>
              <a:rPr lang="en-US" sz="2000" dirty="0"/>
            </a:br>
            <a:r>
              <a:rPr lang="en-US" sz="2000" dirty="0"/>
              <a:t>Skills – A categorized list of </a:t>
            </a:r>
            <a:r>
              <a:rPr lang="en-US" sz="2000" dirty="0" smtClean="0"/>
              <a:t>technical </a:t>
            </a:r>
            <a:r>
              <a:rPr lang="en-US" sz="2000" dirty="0"/>
              <a:t>and soft skills (e.g., HTML, CSS, JavaScript, communication, teamwork).</a:t>
            </a:r>
            <a:br>
              <a:rPr lang="en-US" sz="2000" dirty="0"/>
            </a:br>
            <a:r>
              <a:rPr lang="en-US" sz="2000" dirty="0"/>
              <a:t>Projects – A showcase of </a:t>
            </a:r>
            <a:r>
              <a:rPr lang="en-US" sz="2000" dirty="0" smtClean="0"/>
              <a:t>academic </a:t>
            </a:r>
            <a:r>
              <a:rPr lang="en-US" sz="2000" dirty="0"/>
              <a:t>or personal projects with descriptions, demonstrating her practical experience.</a:t>
            </a:r>
            <a:br>
              <a:rPr lang="en-US" sz="2000" dirty="0"/>
            </a:br>
            <a:r>
              <a:rPr lang="en-US" sz="2000" dirty="0"/>
              <a:t>Contact – A section with her email/phone or a simple form, making it easy to connect.</a:t>
            </a:r>
            <a:br>
              <a:rPr lang="en-US" sz="2000" dirty="0"/>
            </a:br>
            <a:r>
              <a:rPr lang="en-US" sz="2000" dirty="0"/>
              <a:t>Features:</a:t>
            </a:r>
            <a:br>
              <a:rPr lang="en-US" sz="2000" dirty="0"/>
            </a:br>
            <a:r>
              <a:rPr lang="en-US" sz="2000" dirty="0"/>
              <a:t>Built with HTML, CSS, and JavaScript in a single file (no external dependencies).</a:t>
            </a:r>
            <a:br>
              <a:rPr lang="en-US" sz="2000" dirty="0"/>
            </a:br>
            <a:r>
              <a:rPr lang="en-US" sz="2000" dirty="0"/>
              <a:t>Responsive design, ensuring usability on desktop and mobile devices.</a:t>
            </a:r>
            <a:br>
              <a:rPr lang="en-US" sz="2000" dirty="0"/>
            </a:br>
            <a:r>
              <a:rPr lang="en-US" sz="2000" dirty="0"/>
              <a:t>Interactive navigation to switch between sections smoothly.</a:t>
            </a:r>
            <a:br>
              <a:rPr lang="en-US" sz="2000" dirty="0"/>
            </a:br>
            <a:r>
              <a:rPr lang="en-US" sz="2000" dirty="0"/>
              <a:t>Simple, clean, and personalized with </a:t>
            </a:r>
            <a:r>
              <a:rPr lang="en-US" sz="2000" dirty="0" smtClean="0"/>
              <a:t>name</a:t>
            </a:r>
            <a:r>
              <a:rPr lang="en-US" sz="2000" dirty="0"/>
              <a:t>.</a:t>
            </a:r>
            <a:br>
              <a:rPr lang="en-US" sz="2000" dirty="0"/>
            </a:br>
            <a:r>
              <a:rPr lang="en-US" sz="2000" dirty="0"/>
              <a:t>Purpose:</a:t>
            </a:r>
            <a:br>
              <a:rPr lang="en-US" sz="2000" dirty="0"/>
            </a:br>
            <a:r>
              <a:rPr lang="en-US" sz="2000" dirty="0"/>
              <a:t>The main purpose of the project is to give </a:t>
            </a:r>
            <a:r>
              <a:rPr lang="en-US" sz="2000" dirty="0" smtClean="0"/>
              <a:t>a </a:t>
            </a:r>
            <a:r>
              <a:rPr lang="en-US" sz="2000" dirty="0"/>
              <a:t>professional online identity that goes beyond a traditional résumé. It demonstrates not only her skills and achievements but also her ability to build and maintain a web presence, which is highly valuable in today’s digital world.</a:t>
            </a:r>
            <a:r>
              <a:rPr lang="en-US" dirty="0"/>
              <a:t/>
            </a:r>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11492548"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smtClean="0"/>
              <a:t>U</a:t>
            </a:r>
            <a:r>
              <a:rPr sz="3200" spc="10" dirty="0" smtClean="0"/>
              <a:t>S</a:t>
            </a:r>
            <a:r>
              <a:rPr sz="3200" spc="-25" dirty="0" smtClean="0"/>
              <a:t>E</a:t>
            </a:r>
            <a:r>
              <a:rPr sz="3200" spc="-10" dirty="0" smtClean="0"/>
              <a:t>R</a:t>
            </a:r>
            <a:r>
              <a:rPr sz="3200" spc="5" dirty="0" smtClean="0"/>
              <a:t>S?</a:t>
            </a:r>
            <a:r>
              <a:rPr lang="en-US" sz="3200" spc="5" dirty="0" smtClean="0"/>
              <a:t/>
            </a:r>
            <a:br>
              <a:rPr lang="en-US" sz="3200" spc="5" dirty="0" smtClean="0"/>
            </a:br>
            <a:r>
              <a:rPr lang="en-US" sz="3200" spc="5" dirty="0" smtClean="0"/>
              <a:t/>
            </a:r>
            <a:br>
              <a:rPr lang="en-US" sz="32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7"/>
          <p:cNvSpPr>
            <a:spLocks noChangeArrowheads="1"/>
          </p:cNvSpPr>
          <p:nvPr/>
        </p:nvSpPr>
        <p:spPr bwMode="auto">
          <a:xfrm>
            <a:off x="304800" y="1472143"/>
            <a:ext cx="132515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Recruiters / Hiring Managers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They will use the portfolio to quickly learn about skills, experience, and projects.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Helps them assess whether she is suitable for internships, jobs, or freelance roles.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Teachers / Academic Evaluators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For academic purposes, faculty may review the portfolio as part of coursework or project evaluation.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It serves as evidence of technical skills and presentation ability.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Peers / Collaborators</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.Fellow students or professionals can explore portfolio to understand her strengths and potentially collaborate on projects.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Clients (Future)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offers freelance or professional services, clients can use the portfolio to review her capabilities before hiring her.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General Audience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Anyone interested in work, hobbies, or personal background (friends, family, or networking contacts).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8"/>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9"/>
          <p:cNvSpPr>
            <a:spLocks noChangeArrowheads="1"/>
          </p:cNvSpPr>
          <p:nvPr/>
        </p:nvSpPr>
        <p:spPr bwMode="auto">
          <a:xfrm>
            <a:off x="152400" y="4703797"/>
            <a:ext cx="11887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In summary:</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The </a:t>
            </a:r>
            <a:r>
              <a:rPr kumimoji="0" lang="en-US" altLang="en-US" sz="1800" b="1" i="0" u="none" strike="noStrike" cap="none" normalizeH="0" baseline="0" dirty="0" smtClean="0">
                <a:ln>
                  <a:noFill/>
                </a:ln>
                <a:solidFill>
                  <a:schemeClr val="tx1"/>
                </a:solidFill>
                <a:effectLst/>
                <a:latin typeface="Arial" panose="020B0604020202020204" pitchFamily="34" charset="0"/>
              </a:rPr>
              <a:t>primary end users</a:t>
            </a:r>
            <a:r>
              <a:rPr kumimoji="0" lang="en-US" altLang="en-US" sz="1800" b="0" i="0" u="none" strike="noStrike" cap="none" normalizeH="0" baseline="0" dirty="0" smtClean="0">
                <a:ln>
                  <a:noFill/>
                </a:ln>
                <a:solidFill>
                  <a:schemeClr val="tx1"/>
                </a:solidFill>
                <a:effectLst/>
                <a:latin typeface="Arial" panose="020B0604020202020204" pitchFamily="34" charset="0"/>
              </a:rPr>
              <a:t> are </a:t>
            </a:r>
            <a:r>
              <a:rPr kumimoji="0" lang="en-US" altLang="en-US" sz="1800" b="1" i="0" u="none" strike="noStrike" cap="none" normalizeH="0" baseline="0" dirty="0" smtClean="0">
                <a:ln>
                  <a:noFill/>
                </a:ln>
                <a:solidFill>
                  <a:schemeClr val="tx1"/>
                </a:solidFill>
                <a:effectLst/>
                <a:latin typeface="Arial" panose="020B0604020202020204" pitchFamily="34" charset="0"/>
              </a:rPr>
              <a:t>recruiters, teachers, and collaborators</a:t>
            </a:r>
            <a:r>
              <a:rPr kumimoji="0" lang="en-US" altLang="en-US" sz="1800" b="0" i="0" u="none" strike="noStrike" cap="none" normalizeH="0" baseline="0" dirty="0" smtClean="0">
                <a:ln>
                  <a:noFill/>
                </a:ln>
                <a:solidFill>
                  <a:schemeClr val="tx1"/>
                </a:solidFill>
                <a:effectLst/>
                <a:latin typeface="Arial" panose="020B0604020202020204" pitchFamily="34" charset="0"/>
              </a:rPr>
              <a:t>, while </a:t>
            </a:r>
            <a:r>
              <a:rPr kumimoji="0" lang="en-US" altLang="en-US" sz="1800" b="1" i="0" u="none" strike="noStrike" cap="none" normalizeH="0" baseline="0" dirty="0" smtClean="0">
                <a:ln>
                  <a:noFill/>
                </a:ln>
                <a:solidFill>
                  <a:schemeClr val="tx1"/>
                </a:solidFill>
                <a:effectLst/>
                <a:latin typeface="Arial" panose="020B0604020202020204" pitchFamily="34" charset="0"/>
              </a:rPr>
              <a:t>secondary users</a:t>
            </a:r>
            <a:r>
              <a:rPr kumimoji="0" lang="en-US" altLang="en-US" sz="1800" b="0" i="0" u="none" strike="noStrike" cap="none" normalizeH="0" baseline="0" dirty="0" smtClean="0">
                <a:ln>
                  <a:noFill/>
                </a:ln>
                <a:solidFill>
                  <a:schemeClr val="tx1"/>
                </a:solidFill>
                <a:effectLst/>
                <a:latin typeface="Arial" panose="020B0604020202020204" pitchFamily="34" charset="0"/>
              </a:rPr>
              <a:t> include clients and general viewers.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410754"/>
            <a:ext cx="10321291" cy="4999446"/>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a:t>
            </a:r>
            <a:r>
              <a:rPr lang="en-IN" sz="3600" spc="10" dirty="0" smtClean="0"/>
              <a:t>TECHNIQUES</a:t>
            </a:r>
            <a:br>
              <a:rPr lang="en-IN" sz="36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695574" y="1926372"/>
            <a:ext cx="7778117" cy="45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Tools and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Tools Used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smtClean="0">
                <a:ln>
                  <a:noFill/>
                </a:ln>
                <a:solidFill>
                  <a:schemeClr val="tx1"/>
                </a:solidFill>
                <a:effectLst/>
                <a:latin typeface="Arial" panose="020B0604020202020204" pitchFamily="34" charset="0"/>
              </a:rPr>
              <a:t>HTML5 (</a:t>
            </a:r>
            <a:r>
              <a:rPr kumimoji="0" lang="en-US" altLang="en-US" sz="1100" b="1" i="0" u="none" strike="noStrike" cap="none" normalizeH="0" baseline="0" dirty="0" err="1" smtClean="0">
                <a:ln>
                  <a:noFill/>
                </a:ln>
                <a:solidFill>
                  <a:schemeClr val="tx1"/>
                </a:solidFill>
                <a:effectLst/>
                <a:latin typeface="Arial" panose="020B0604020202020204" pitchFamily="34" charset="0"/>
              </a:rPr>
              <a:t>HyperText</a:t>
            </a:r>
            <a:r>
              <a:rPr kumimoji="0" lang="en-US" altLang="en-US" sz="1100" b="1" i="0" u="none" strike="noStrike" cap="none" normalizeH="0" baseline="0" dirty="0" smtClean="0">
                <a:ln>
                  <a:noFill/>
                </a:ln>
                <a:solidFill>
                  <a:schemeClr val="tx1"/>
                </a:solidFill>
                <a:effectLst/>
                <a:latin typeface="Arial" panose="020B0604020202020204" pitchFamily="34" charset="0"/>
              </a:rPr>
              <a:t> Markup Language)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Used to structure the website content such as headings, paragraphs, sections, and navigation.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CSS3 (Cascading Style Sheets)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Provides styling, layout design, colors, fonts, and responsive formatting for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JavaScript (Vanilla JS)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Adds interactivity, dynamic content loading, and smooth navigation.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Text Editor / IDE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Tools such as </a:t>
            </a:r>
            <a:r>
              <a:rPr kumimoji="0" lang="en-US" altLang="en-US" sz="1800" b="0" i="1" u="none" strike="noStrike" cap="none" normalizeH="0" baseline="0" dirty="0" smtClean="0">
                <a:ln>
                  <a:noFill/>
                </a:ln>
                <a:solidFill>
                  <a:schemeClr val="tx1"/>
                </a:solidFill>
                <a:effectLst/>
                <a:latin typeface="Arial" panose="020B0604020202020204" pitchFamily="34" charset="0"/>
              </a:rPr>
              <a:t>Notepad, VS Code, Sublime Text</a:t>
            </a:r>
            <a:r>
              <a:rPr kumimoji="0" lang="en-US" altLang="en-US" sz="1800" b="0" i="0" u="none" strike="noStrike" cap="none" normalizeH="0" baseline="0" dirty="0" smtClean="0">
                <a:ln>
                  <a:noFill/>
                </a:ln>
                <a:solidFill>
                  <a:schemeClr val="tx1"/>
                </a:solidFill>
                <a:effectLst/>
                <a:latin typeface="Arial" panose="020B0604020202020204" pitchFamily="34" charset="0"/>
              </a:rPr>
              <a:t> can be used to write and edit the code.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Web Browser (Chrome / Edge / Firefox)</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Used to test and run the website.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228600" y="17748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523877" y="457109"/>
            <a:ext cx="9010648" cy="8610691"/>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r>
              <a:rPr lang="en-US" sz="2800" dirty="0"/>
              <a:t>A portfolio is a professional showcase of skills, creativity, and achievements. The </a:t>
            </a:r>
            <a:r>
              <a:rPr lang="en-US" sz="2800" b="1" dirty="0"/>
              <a:t>design and layout</a:t>
            </a:r>
            <a:r>
              <a:rPr lang="en-US" sz="2800" dirty="0"/>
              <a:t> play a crucial role in making it visually appealing and easy to navigate. A good layout ensures clarity, consistency, and balance between text and visuals, while design principles like color schemes, typography, and whitespace improve readability. Using structured formats such as grids, cards, or minimalistic layouts helps present work neatly and attractively. Ultimately, a well-designed portfolio creates a strong first impression and effectively communicates one’s identity and expertise.</a:t>
            </a:r>
            <a:endParaRPr lang="en-US" sz="2800" b="1" spc="15" dirty="0">
              <a:latin typeface="Trebuchet MS"/>
              <a:cs typeface="Trebuchet MS"/>
            </a:endParaRPr>
          </a:p>
          <a:p>
            <a:pPr marL="12700">
              <a:lnSpc>
                <a:spcPct val="100000"/>
              </a:lnSpc>
              <a:spcBef>
                <a:spcPts val="105"/>
              </a:spcBef>
            </a:pPr>
            <a:endParaRPr lang="en-US" sz="2800" b="1" spc="15" dirty="0" smtClean="0">
              <a:latin typeface="Trebuchet MS"/>
              <a:cs typeface="Trebuchet MS"/>
            </a:endParaRPr>
          </a:p>
          <a:p>
            <a:pPr marL="12700">
              <a:lnSpc>
                <a:spcPct val="100000"/>
              </a:lnSpc>
              <a:spcBef>
                <a:spcPts val="105"/>
              </a:spcBef>
            </a:pPr>
            <a:endParaRPr lang="en-US" sz="2800" b="1" spc="15" dirty="0">
              <a:latin typeface="Trebuchet MS"/>
              <a:cs typeface="Trebuchet MS"/>
            </a:endParaRPr>
          </a:p>
          <a:p>
            <a:pPr marL="12700">
              <a:lnSpc>
                <a:spcPct val="100000"/>
              </a:lnSpc>
              <a:spcBef>
                <a:spcPts val="105"/>
              </a:spcBef>
            </a:pPr>
            <a:endParaRPr lang="en-US" sz="2800" b="1" spc="15" dirty="0" smtClean="0">
              <a:latin typeface="Trebuchet MS"/>
              <a:cs typeface="Trebuchet MS"/>
            </a:endParaRPr>
          </a:p>
          <a:p>
            <a:pPr marL="12700">
              <a:lnSpc>
                <a:spcPct val="100000"/>
              </a:lnSpc>
              <a:spcBef>
                <a:spcPts val="105"/>
              </a:spcBef>
            </a:pPr>
            <a:endParaRPr lang="en-US" sz="2800" b="1" spc="15" dirty="0" smtClean="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Rectangle 7"/>
          <p:cNvSpPr>
            <a:spLocks noChangeArrowheads="1"/>
          </p:cNvSpPr>
          <p:nvPr/>
        </p:nvSpPr>
        <p:spPr bwMode="auto">
          <a:xfrm>
            <a:off x="523876" y="7845917"/>
            <a:ext cx="4138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4.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11"/>
          <p:cNvSpPr>
            <a:spLocks noChangeArrowheads="1"/>
          </p:cNvSpPr>
          <p:nvPr/>
        </p:nvSpPr>
        <p:spPr bwMode="auto">
          <a:xfrm>
            <a:off x="0" y="5088523"/>
            <a:ext cx="30008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1066800" y="1828800"/>
            <a:ext cx="8077200" cy="3416320"/>
          </a:xfrm>
          <a:prstGeom prst="rect">
            <a:avLst/>
          </a:prstGeom>
        </p:spPr>
        <p:txBody>
          <a:bodyPr wrap="square">
            <a:spAutoFit/>
          </a:bodyPr>
          <a:lstStyle/>
          <a:p>
            <a:r>
              <a:rPr lang="en-US" sz="3600" dirty="0"/>
              <a:t>Features are the visible elements that describe </a:t>
            </a:r>
            <a:r>
              <a:rPr lang="en-US" sz="3600" i="1" dirty="0"/>
              <a:t>what</a:t>
            </a:r>
            <a:r>
              <a:rPr lang="en-US" sz="3600" dirty="0"/>
              <a:t> a product or system offers, while functionality defines </a:t>
            </a:r>
            <a:r>
              <a:rPr lang="en-US" sz="3600" i="1" dirty="0"/>
              <a:t>how</a:t>
            </a:r>
            <a:r>
              <a:rPr lang="en-US" sz="3600" dirty="0"/>
              <a:t> it works and serves its purpose. Together, they ensure usability, efficiency, and a better user experience.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773</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DIGITAL PORTFOLIO</vt:lpstr>
      <vt:lpstr>AGENDA</vt:lpstr>
      <vt:lpstr>PROBLEM STATEMENT</vt:lpstr>
      <vt:lpstr>Project Overview: Simple Portfolio Website for The Simple Portfolio Website project aims to create a personal online platform for, where she can effectively showcase her profile, skills, and work. This website acts as a digital résumé and provides an easy way for potential employers, educators, and collaborators to learn more about her. The portfolio will include the following key sections: Home / Introduction – A welcoming section that introduces and highlights her role or tagline. About Me – A brief biography describing background, interests, and career aspirations. Skills – A categorized list of technical and soft skills (e.g., HTML, CSS, JavaScript, communication, teamwork). Projects – A showcase of academic or personal projects with descriptions, demonstrating her practical experience. Contact – A section with her email/phone or a simple form, making it easy to connect. Features: Built with HTML, CSS, and JavaScript in a single file (no external dependencies). Responsive design, ensuring usability on desktop and mobile devices. Interactive navigation to switch between sections smoothly. Simple, clean, and personalized with name. Purpose: The main purpose of the project is to give a professional online identity that goes beyond a traditional résumé. It demonstrates not only her skills and achievements but also her ability to build and maintain a web presence, which is highly valuable in today’s digital world. </vt:lpstr>
      <vt:lpstr>WHO ARE THE END USERS?  </vt:lpstr>
      <vt:lpstr>TOOLS AND TECHNIQUES        </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32</cp:revision>
  <dcterms:created xsi:type="dcterms:W3CDTF">2024-03-29T15:07:22Z</dcterms:created>
  <dcterms:modified xsi:type="dcterms:W3CDTF">2025-09-10T05:42:08Z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